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3" r:id="rId4"/>
    <p:sldId id="271" r:id="rId5"/>
    <p:sldId id="264" r:id="rId6"/>
    <p:sldId id="260" r:id="rId7"/>
    <p:sldId id="259" r:id="rId8"/>
    <p:sldId id="265" r:id="rId9"/>
    <p:sldId id="268" r:id="rId10"/>
    <p:sldId id="269" r:id="rId11"/>
    <p:sldId id="273" r:id="rId12"/>
    <p:sldId id="266" r:id="rId13"/>
    <p:sldId id="267" r:id="rId14"/>
    <p:sldId id="272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245" autoAdjust="0"/>
  </p:normalViewPr>
  <p:slideViewPr>
    <p:cSldViewPr snapToGrid="0">
      <p:cViewPr varScale="1">
        <p:scale>
          <a:sx n="134" d="100"/>
          <a:sy n="134" d="100"/>
        </p:scale>
        <p:origin x="15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2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65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C21A6414-85FC-62F1-2243-90B35346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>
            <a:extLst>
              <a:ext uri="{FF2B5EF4-FFF2-40B4-BE49-F238E27FC236}">
                <a16:creationId xmlns:a16="http://schemas.microsoft.com/office/drawing/2014/main" id="{725FACFA-61D8-7B3C-F2EE-637F2FFD6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>
            <a:extLst>
              <a:ext uri="{FF2B5EF4-FFF2-40B4-BE49-F238E27FC236}">
                <a16:creationId xmlns:a16="http://schemas.microsoft.com/office/drawing/2014/main" id="{68B6A556-4224-35DA-B2FE-7EC0DCBB1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9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7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281ADBD2-2469-D076-01F8-4DC018D3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>
            <a:extLst>
              <a:ext uri="{FF2B5EF4-FFF2-40B4-BE49-F238E27FC236}">
                <a16:creationId xmlns:a16="http://schemas.microsoft.com/office/drawing/2014/main" id="{3C708966-7FBA-DF42-2360-549F15F1F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>
            <a:extLst>
              <a:ext uri="{FF2B5EF4-FFF2-40B4-BE49-F238E27FC236}">
                <a16:creationId xmlns:a16="http://schemas.microsoft.com/office/drawing/2014/main" id="{700A3B51-B0A0-A4D8-C4E0-FFDC89EAAB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42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2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518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C7744D7-25C9-E859-ECD2-DDCD14B6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>
            <a:extLst>
              <a:ext uri="{FF2B5EF4-FFF2-40B4-BE49-F238E27FC236}">
                <a16:creationId xmlns:a16="http://schemas.microsoft.com/office/drawing/2014/main" id="{70749B65-0A4B-E367-7AE6-38B1D2F213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>
            <a:extLst>
              <a:ext uri="{FF2B5EF4-FFF2-40B4-BE49-F238E27FC236}">
                <a16:creationId xmlns:a16="http://schemas.microsoft.com/office/drawing/2014/main" id="{932166B3-F8B8-8C1C-46D8-254678586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0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52013d8d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52013d8d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23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52013d8d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52013d8d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9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52013d8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52013d8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34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10" Type="http://schemas.openxmlformats.org/officeDocument/2006/relationships/image" Target="../media/image32.jpg"/><Relationship Id="rId4" Type="http://schemas.openxmlformats.org/officeDocument/2006/relationships/image" Target="../media/image28.jpg"/><Relationship Id="rId9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AEBC4E4-66FC-47E1-B088-C2559737A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t="78611" r="-1"/>
          <a:stretch/>
        </p:blipFill>
        <p:spPr>
          <a:xfrm>
            <a:off x="-1" y="4043362"/>
            <a:ext cx="9144001" cy="1100137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pic>
        <p:nvPicPr>
          <p:cNvPr id="6" name="Picture 5" descr="A blue and black rectangles&#10;&#10;Description automatically generated">
            <a:extLst>
              <a:ext uri="{FF2B5EF4-FFF2-40B4-BE49-F238E27FC236}">
                <a16:creationId xmlns:a16="http://schemas.microsoft.com/office/drawing/2014/main" id="{F0647DC9-9E4E-5348-467A-44D14EBF3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518" y="4345319"/>
            <a:ext cx="3086961" cy="496222"/>
          </a:xfrm>
          <a:prstGeom prst="rect">
            <a:avLst/>
          </a:prstGeom>
        </p:spPr>
      </p:pic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51599AE3-33F6-9918-E6E8-1C0736601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887"/>
            <a:ext cx="9020878" cy="287540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E6752A7-5255-4755-8B2F-45940A50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83" y="127872"/>
            <a:ext cx="8221633" cy="4887756"/>
          </a:xfrm>
          <a:prstGeom prst="roundRect">
            <a:avLst>
              <a:gd name="adj" fmla="val 1143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6178874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>
          <a:extLst>
            <a:ext uri="{FF2B5EF4-FFF2-40B4-BE49-F238E27FC236}">
              <a16:creationId xmlns:a16="http://schemas.microsoft.com/office/drawing/2014/main" id="{90A09E03-2A0D-01FA-A99E-2A7C3843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43627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6000"/>
                    </a14:imgEffect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Kép 16">
            <a:extLst>
              <a:ext uri="{FF2B5EF4-FFF2-40B4-BE49-F238E27FC236}">
                <a16:creationId xmlns:a16="http://schemas.microsoft.com/office/drawing/2014/main" id="{D3E54588-D25E-478B-85E8-F3D6E966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4" y="1135525"/>
            <a:ext cx="4385644" cy="2466925"/>
          </a:xfrm>
          <a:prstGeom prst="roundRect">
            <a:avLst>
              <a:gd name="adj" fmla="val 1172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7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2F6CAFA-D492-44EA-A2FD-E8CE650E4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624" y="1135525"/>
            <a:ext cx="4385645" cy="2466925"/>
          </a:xfrm>
          <a:prstGeom prst="roundRect">
            <a:avLst>
              <a:gd name="adj" fmla="val 423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961140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60CE9A55-F048-460C-AC1B-C047EF0F3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8" y="140056"/>
            <a:ext cx="8646023" cy="4863388"/>
          </a:xfrm>
          <a:prstGeom prst="roundRect">
            <a:avLst>
              <a:gd name="adj" fmla="val 748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261090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>
          <a:extLst>
            <a:ext uri="{FF2B5EF4-FFF2-40B4-BE49-F238E27FC236}">
              <a16:creationId xmlns:a16="http://schemas.microsoft.com/office/drawing/2014/main" id="{26886D37-C6F6-82CF-992E-1799DB60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taking a selfie&#10;&#10;Description automatically generated">
            <a:extLst>
              <a:ext uri="{FF2B5EF4-FFF2-40B4-BE49-F238E27FC236}">
                <a16:creationId xmlns:a16="http://schemas.microsoft.com/office/drawing/2014/main" id="{C70E44C5-5D44-FD33-2721-23CD69429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57" b="12457"/>
          <a:stretch/>
        </p:blipFill>
        <p:spPr>
          <a:xfrm>
            <a:off x="5033277" y="3039600"/>
            <a:ext cx="1891118" cy="1891118"/>
          </a:xfrm>
          <a:prstGeom prst="ellipse">
            <a:avLst/>
          </a:prstGeom>
        </p:spPr>
      </p:pic>
      <p:pic>
        <p:nvPicPr>
          <p:cNvPr id="15" name="Picture 14" descr="A child in a white shirt and red tie&#10;&#10;Description automatically generated">
            <a:extLst>
              <a:ext uri="{FF2B5EF4-FFF2-40B4-BE49-F238E27FC236}">
                <a16:creationId xmlns:a16="http://schemas.microsoft.com/office/drawing/2014/main" id="{04B9D6CC-5155-931B-1F50-E7E227D65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6773" r="120" b="24549"/>
          <a:stretch/>
        </p:blipFill>
        <p:spPr>
          <a:xfrm>
            <a:off x="4680940" y="1469543"/>
            <a:ext cx="1813864" cy="1813864"/>
          </a:xfrm>
          <a:prstGeom prst="ellipse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6269E4EE-D3E6-D88E-917B-18E71BD787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49999"/>
          <a:stretch/>
        </p:blipFill>
        <p:spPr>
          <a:xfrm>
            <a:off x="0" y="0"/>
            <a:ext cx="4571999" cy="5143500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7BDD63A-66F1-DE91-4841-6883B2674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941" y="581025"/>
            <a:ext cx="4385949" cy="467722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285750" indent="-285750">
              <a:spcBef>
                <a:spcPts val="1800"/>
              </a:spcBef>
              <a:buClr>
                <a:schemeClr val="bg1"/>
              </a:buClr>
              <a:tabLst>
                <a:tab pos="1431925" algn="l"/>
              </a:tabLst>
            </a:pP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Tapasztalat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gyűjtés 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hossz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 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egy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ü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ttdolgoz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alatt</a:t>
            </a:r>
          </a:p>
          <a:p>
            <a:pPr marL="285750" indent="-285750">
              <a:spcBef>
                <a:spcPts val="1800"/>
              </a:spcBef>
              <a:buClr>
                <a:schemeClr val="bg1"/>
              </a:buClr>
              <a:tabLst>
                <a:tab pos="1431925" algn="l"/>
              </a:tabLst>
            </a:pP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Fejlődés különböző s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hu-HU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oftverekben</a:t>
            </a:r>
            <a:endParaRPr lang="hu-HU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Bef>
                <a:spcPts val="1800"/>
              </a:spcBef>
              <a:buClr>
                <a:schemeClr val="bg1"/>
              </a:buClr>
              <a:tabLst>
                <a:tab pos="1431925" algn="l"/>
              </a:tabLst>
            </a:pP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Működő demó elkészítése</a:t>
            </a:r>
            <a:endParaRPr 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spcBef>
                <a:spcPts val="1800"/>
              </a:spcBef>
              <a:buClr>
                <a:schemeClr val="bg1"/>
              </a:buClr>
              <a:tabLst>
                <a:tab pos="1431925" algn="l"/>
              </a:tabLst>
            </a:pP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Időkorlátok betartása a műhely alatt</a:t>
            </a:r>
            <a:br>
              <a:rPr lang="hu-H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AutoShape 2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BCB23AD4-D2C8-C249-9976-7EAAFF6683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6187" y="2224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DF91801-40C4-B3F1-40C8-B2293267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4" y="1302"/>
            <a:ext cx="4385949" cy="892745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Miért jelentkeztünk</a:t>
            </a: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dirty="0"/>
          </a:p>
        </p:txBody>
      </p:sp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E66D3347-0A20-9275-8C73-5000964EEC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98" b="27336"/>
          <a:stretch/>
        </p:blipFill>
        <p:spPr>
          <a:xfrm>
            <a:off x="7078251" y="1329129"/>
            <a:ext cx="1891118" cy="1891118"/>
          </a:xfrm>
          <a:prstGeom prst="ellipse">
            <a:avLst/>
          </a:prstGeom>
        </p:spPr>
      </p:pic>
      <p:pic>
        <p:nvPicPr>
          <p:cNvPr id="23" name="Picture 22" descr="A person taking a selfie&#10;&#10;Description automatically generated">
            <a:extLst>
              <a:ext uri="{FF2B5EF4-FFF2-40B4-BE49-F238E27FC236}">
                <a16:creationId xmlns:a16="http://schemas.microsoft.com/office/drawing/2014/main" id="{3E50035F-D60F-4A16-A058-BFA7F9A3632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990" t="3172" r="25261" b="10163"/>
          <a:stretch/>
        </p:blipFill>
        <p:spPr>
          <a:xfrm>
            <a:off x="5773163" y="208598"/>
            <a:ext cx="1929643" cy="1891118"/>
          </a:xfrm>
          <a:prstGeom prst="ellipse">
            <a:avLst/>
          </a:prstGeom>
        </p:spPr>
      </p:pic>
      <p:pic>
        <p:nvPicPr>
          <p:cNvPr id="27" name="Picture 26" descr="A person taking a selfie&#10;&#10;Description automatically generated">
            <a:extLst>
              <a:ext uri="{FF2B5EF4-FFF2-40B4-BE49-F238E27FC236}">
                <a16:creationId xmlns:a16="http://schemas.microsoft.com/office/drawing/2014/main" id="{03C52ABA-B88D-E0D0-AE1C-A1634F14DA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40" t="19254" r="3760" b="12501"/>
          <a:stretch/>
        </p:blipFill>
        <p:spPr>
          <a:xfrm>
            <a:off x="6793952" y="3032589"/>
            <a:ext cx="1993567" cy="20660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703291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4D58899-06E6-4216-922E-C4ED023B3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t="-1" r="-1" b="56187"/>
          <a:stretch/>
        </p:blipFill>
        <p:spPr>
          <a:xfrm>
            <a:off x="-1" y="-1"/>
            <a:ext cx="9144001" cy="2253674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EA48317-8669-4065-A128-B00BD2881538}"/>
              </a:ext>
            </a:extLst>
          </p:cNvPr>
          <p:cNvSpPr txBox="1"/>
          <p:nvPr/>
        </p:nvSpPr>
        <p:spPr>
          <a:xfrm>
            <a:off x="1283854" y="204102"/>
            <a:ext cx="657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62729042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59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dirty="0" err="1">
                <a:latin typeface="Helvetica" panose="020B0604020202020204" pitchFamily="34" charset="0"/>
                <a:cs typeface="Helvetica" panose="020B0604020202020204" pitchFamily="34" charset="0"/>
              </a:rPr>
              <a:t>csapatról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BED1D08-3715-4BDD-B1D8-2B13D3455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37058"/>
          <a:stretch/>
        </p:blipFill>
        <p:spPr>
          <a:xfrm>
            <a:off x="-1" y="0"/>
            <a:ext cx="5755341" cy="5143500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02061" y="2157739"/>
            <a:ext cx="5560181" cy="288939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 fontScale="92500"/>
          </a:bodyPr>
          <a:lstStyle/>
          <a:p>
            <a:pPr marL="0" lvl="0" indent="0" algn="l" rtl="0">
              <a:spcAft>
                <a:spcPts val="0"/>
              </a:spcAft>
              <a:buNone/>
              <a:tabLst>
                <a:tab pos="1431925" algn="l"/>
              </a:tabLst>
            </a:pPr>
            <a:r>
              <a:rPr lang="hu-HU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csapattagok</a:t>
            </a:r>
            <a:endParaRPr lang="hu-HU" sz="17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>
              <a:spcBef>
                <a:spcPts val="300"/>
              </a:spcBef>
              <a:buNone/>
              <a:tabLst>
                <a:tab pos="1524000" algn="l"/>
              </a:tabLst>
            </a:pPr>
            <a:r>
              <a:rPr lang="en-GB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Borók</a:t>
            </a:r>
            <a:r>
              <a:rPr lang="en-GB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Máté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 design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ellenfelek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programozása</a:t>
            </a:r>
            <a:endParaRPr lang="hu-H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  <a:tabLst>
                <a:tab pos="1524000" algn="l"/>
              </a:tabLst>
            </a:pPr>
            <a:r>
              <a:rPr lang="en-GB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Kiss D</a:t>
            </a:r>
            <a:r>
              <a:rPr lang="hu-HU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ániel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Kellékek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összerakása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Sound design</a:t>
            </a:r>
            <a:endParaRPr lang="hu-H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  <a:tabLst>
                <a:tab pos="1524000" algn="l"/>
              </a:tabLst>
            </a:pPr>
            <a:r>
              <a:rPr lang="en-GB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Kovács</a:t>
            </a:r>
            <a:r>
              <a:rPr lang="en-GB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Dániel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UI 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tervezés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annak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programozása</a:t>
            </a:r>
            <a:endParaRPr lang="hu-H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24000" indent="-1524000">
              <a:spcBef>
                <a:spcPts val="600"/>
              </a:spcBef>
              <a:buNone/>
              <a:tabLst>
                <a:tab pos="1524000" algn="l"/>
              </a:tabLst>
            </a:pPr>
            <a:r>
              <a:rPr lang="en-GB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Tóth Péter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Modellezés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játékos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programozása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zene</a:t>
            </a:r>
            <a:endParaRPr lang="hu-H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  <a:tabLst>
                <a:tab pos="1524000" algn="l"/>
              </a:tabLst>
            </a:pPr>
            <a:r>
              <a:rPr lang="en-GB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Wágner</a:t>
            </a:r>
            <a:r>
              <a:rPr lang="en-GB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b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Ábel</a:t>
            </a:r>
            <a:r>
              <a:rPr lang="hu-H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Modellezés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en-GB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animálás</a:t>
            </a:r>
            <a:endParaRPr lang="hu-H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  <a:tabLst>
                <a:tab pos="1431925" algn="l"/>
              </a:tabLst>
            </a:pPr>
            <a:endParaRPr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54F3277-4D03-4E59-8AD1-B47B58AA6327}"/>
              </a:ext>
            </a:extLst>
          </p:cNvPr>
          <p:cNvSpPr txBox="1"/>
          <p:nvPr/>
        </p:nvSpPr>
        <p:spPr>
          <a:xfrm>
            <a:off x="78619" y="1048292"/>
            <a:ext cx="5560181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Iskolánk</a:t>
            </a: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endParaRPr lang="hu-HU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Debreceni</a:t>
            </a:r>
            <a:r>
              <a:rPr lang="en-GB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SZC </a:t>
            </a: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Mechwart</a:t>
            </a:r>
            <a:r>
              <a:rPr lang="en-GB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András</a:t>
            </a:r>
            <a:r>
              <a:rPr lang="en-GB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Gépipari</a:t>
            </a:r>
            <a:r>
              <a:rPr lang="en-GB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hu-HU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Informatikai</a:t>
            </a:r>
            <a:r>
              <a:rPr lang="en-GB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Technikum</a:t>
            </a:r>
            <a:endParaRPr lang="en-GB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150272-E726-4952-AA90-4DD477F7B936}"/>
              </a:ext>
            </a:extLst>
          </p:cNvPr>
          <p:cNvSpPr txBox="1"/>
          <p:nvPr/>
        </p:nvSpPr>
        <p:spPr>
          <a:xfrm>
            <a:off x="78618" y="184503"/>
            <a:ext cx="556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csapat</a:t>
            </a:r>
          </a:p>
        </p:txBody>
      </p:sp>
      <p:sp>
        <p:nvSpPr>
          <p:cNvPr id="7" name="AutoShape 2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2F4C383E-34E6-4D58-A40F-A67893245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6187" y="2224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661A24C5-4197-4BD6-8AEC-587F1CE8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59" y="138171"/>
            <a:ext cx="1140834" cy="11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0E177-1347-B606-AB6F-1BB6FB86E713}"/>
              </a:ext>
            </a:extLst>
          </p:cNvPr>
          <p:cNvSpPr txBox="1"/>
          <p:nvPr/>
        </p:nvSpPr>
        <p:spPr>
          <a:xfrm>
            <a:off x="6084277" y="1526627"/>
            <a:ext cx="2748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Felkészítő tanárunk:</a:t>
            </a:r>
          </a:p>
          <a:p>
            <a:pPr algn="ctr"/>
            <a:r>
              <a:rPr lang="hu-HU" sz="1600" b="1" dirty="0" err="1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Hagymási</a:t>
            </a:r>
            <a:r>
              <a:rPr lang="hu-HU" sz="16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Gyula Levente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BBC65-63C2-AB58-CA4F-E25B152C889F}"/>
              </a:ext>
            </a:extLst>
          </p:cNvPr>
          <p:cNvSpPr/>
          <p:nvPr/>
        </p:nvSpPr>
        <p:spPr>
          <a:xfrm>
            <a:off x="6067041" y="1540196"/>
            <a:ext cx="2765259" cy="617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4D348-F6B5-F5A2-53C2-D701F0210455}"/>
              </a:ext>
            </a:extLst>
          </p:cNvPr>
          <p:cNvSpPr txBox="1"/>
          <p:nvPr/>
        </p:nvSpPr>
        <p:spPr>
          <a:xfrm>
            <a:off x="6084277" y="2985762"/>
            <a:ext cx="2748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Mentorunk:</a:t>
            </a:r>
          </a:p>
          <a:p>
            <a:pPr algn="ctr"/>
            <a:r>
              <a:rPr lang="hu-HU" sz="16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Murányi Sándor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A5BB0-5E45-4B92-BCF8-4841D2D337F9}"/>
              </a:ext>
            </a:extLst>
          </p:cNvPr>
          <p:cNvSpPr/>
          <p:nvPr/>
        </p:nvSpPr>
        <p:spPr>
          <a:xfrm>
            <a:off x="6067041" y="2999331"/>
            <a:ext cx="2765259" cy="617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59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dirty="0" err="1">
                <a:latin typeface="Helvetica" panose="020B0604020202020204" pitchFamily="34" charset="0"/>
                <a:cs typeface="Helvetica" panose="020B0604020202020204" pitchFamily="34" charset="0"/>
              </a:rPr>
              <a:t>csapatról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BED1D08-3715-4BDD-B1D8-2B13D3455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37058"/>
          <a:stretch/>
        </p:blipFill>
        <p:spPr>
          <a:xfrm>
            <a:off x="-1" y="0"/>
            <a:ext cx="5755341" cy="5143500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54F3277-4D03-4E59-8AD1-B47B58AA6327}"/>
              </a:ext>
            </a:extLst>
          </p:cNvPr>
          <p:cNvSpPr txBox="1"/>
          <p:nvPr/>
        </p:nvSpPr>
        <p:spPr>
          <a:xfrm>
            <a:off x="143371" y="1331956"/>
            <a:ext cx="55601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3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CollecThings</a:t>
            </a:r>
            <a:r>
              <a:rPr lang="en-GB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akció-kaland</a:t>
            </a: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játék</a:t>
            </a:r>
            <a:endParaRPr lang="hu-HU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0" indent="-285750">
              <a:spcBef>
                <a:spcPts val="300"/>
              </a:spcBef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Történet köré épül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150272-E726-4952-AA90-4DD477F7B936}"/>
              </a:ext>
            </a:extLst>
          </p:cNvPr>
          <p:cNvSpPr txBox="1"/>
          <p:nvPr/>
        </p:nvSpPr>
        <p:spPr>
          <a:xfrm>
            <a:off x="0" y="184503"/>
            <a:ext cx="5755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Projekt</a:t>
            </a:r>
            <a:r>
              <a:rPr lang="hu-H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ötletünk</a:t>
            </a:r>
            <a:r>
              <a:rPr lang="en-GB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en-GB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leírása</a:t>
            </a:r>
            <a:endParaRPr lang="hu-H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AutoShape 2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2F4C383E-34E6-4D58-A40F-A67893245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6187" y="2224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9CED61-23B7-0FFA-AEA4-6AD8146120E8}"/>
              </a:ext>
            </a:extLst>
          </p:cNvPr>
          <p:cNvGrpSpPr/>
          <p:nvPr/>
        </p:nvGrpSpPr>
        <p:grpSpPr>
          <a:xfrm>
            <a:off x="138036" y="3183020"/>
            <a:ext cx="1044496" cy="983152"/>
            <a:chOff x="138036" y="3183020"/>
            <a:chExt cx="1044496" cy="9831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68FE33-9CC9-CCC9-2425-79711D64785E}"/>
                </a:ext>
              </a:extLst>
            </p:cNvPr>
            <p:cNvSpPr txBox="1"/>
            <p:nvPr/>
          </p:nvSpPr>
          <p:spPr>
            <a:xfrm>
              <a:off x="138036" y="3329198"/>
              <a:ext cx="104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3D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2751D3-8B51-355C-F1EB-F61C8C4B2115}"/>
                </a:ext>
              </a:extLst>
            </p:cNvPr>
            <p:cNvSpPr/>
            <p:nvPr/>
          </p:nvSpPr>
          <p:spPr>
            <a:xfrm>
              <a:off x="138036" y="3183020"/>
              <a:ext cx="1028879" cy="9831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D220AB-C1CE-C3D4-93AC-D6309E60894F}"/>
              </a:ext>
            </a:extLst>
          </p:cNvPr>
          <p:cNvGrpSpPr/>
          <p:nvPr/>
        </p:nvGrpSpPr>
        <p:grpSpPr>
          <a:xfrm>
            <a:off x="4661499" y="3189703"/>
            <a:ext cx="954858" cy="983152"/>
            <a:chOff x="1330574" y="3184627"/>
            <a:chExt cx="954858" cy="983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4271F3-8A26-09FD-BBD2-245F8F8C35C8}"/>
                </a:ext>
              </a:extLst>
            </p:cNvPr>
            <p:cNvSpPr txBox="1"/>
            <p:nvPr/>
          </p:nvSpPr>
          <p:spPr>
            <a:xfrm>
              <a:off x="1340579" y="3335201"/>
              <a:ext cx="9448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CA5E24-0AAC-9B78-8384-A458FD2AFA4D}"/>
                </a:ext>
              </a:extLst>
            </p:cNvPr>
            <p:cNvSpPr/>
            <p:nvPr/>
          </p:nvSpPr>
          <p:spPr>
            <a:xfrm>
              <a:off x="1330574" y="3184627"/>
              <a:ext cx="946459" cy="9831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0DA444-4ACF-F8C5-F56A-C5E92F2F6CD5}"/>
              </a:ext>
            </a:extLst>
          </p:cNvPr>
          <p:cNvGrpSpPr/>
          <p:nvPr/>
        </p:nvGrpSpPr>
        <p:grpSpPr>
          <a:xfrm>
            <a:off x="1324409" y="3183020"/>
            <a:ext cx="3198107" cy="983152"/>
            <a:chOff x="2440692" y="3183020"/>
            <a:chExt cx="3198107" cy="9831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381F7-C752-CE21-8129-7F8D7ED44040}"/>
                </a:ext>
              </a:extLst>
            </p:cNvPr>
            <p:cNvSpPr txBox="1"/>
            <p:nvPr/>
          </p:nvSpPr>
          <p:spPr>
            <a:xfrm>
              <a:off x="2449091" y="3351431"/>
              <a:ext cx="31897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Belsőnézetes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4BF0FA-DD27-630A-C680-0D3C6894A7CD}"/>
                </a:ext>
              </a:extLst>
            </p:cNvPr>
            <p:cNvSpPr/>
            <p:nvPr/>
          </p:nvSpPr>
          <p:spPr>
            <a:xfrm>
              <a:off x="2440692" y="3183020"/>
              <a:ext cx="3198107" cy="9831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Kép 16">
            <a:extLst>
              <a:ext uri="{FF2B5EF4-FFF2-40B4-BE49-F238E27FC236}">
                <a16:creationId xmlns:a16="http://schemas.microsoft.com/office/drawing/2014/main" id="{98A86DA9-BDBD-73F3-C0A7-D0B2A12FE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46" y="1639666"/>
            <a:ext cx="3161630" cy="1778417"/>
          </a:xfrm>
          <a:prstGeom prst="roundRect">
            <a:avLst>
              <a:gd name="adj" fmla="val 1172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7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278068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3C398190-57C1-260C-C0EB-EE009E82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1">
            <a:extLst>
              <a:ext uri="{FF2B5EF4-FFF2-40B4-BE49-F238E27FC236}">
                <a16:creationId xmlns:a16="http://schemas.microsoft.com/office/drawing/2014/main" id="{A52CE4F0-5052-8D2B-8E8E-E6A61377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-1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grpSp>
        <p:nvGrpSpPr>
          <p:cNvPr id="235" name="Csoportba foglalás 4">
            <a:extLst>
              <a:ext uri="{FF2B5EF4-FFF2-40B4-BE49-F238E27FC236}">
                <a16:creationId xmlns:a16="http://schemas.microsoft.com/office/drawing/2014/main" id="{CE266A81-651F-A2F0-11BF-96FE3B96CD4B}"/>
              </a:ext>
            </a:extLst>
          </p:cNvPr>
          <p:cNvGrpSpPr/>
          <p:nvPr/>
        </p:nvGrpSpPr>
        <p:grpSpPr>
          <a:xfrm>
            <a:off x="606064" y="1726261"/>
            <a:ext cx="1685710" cy="1152144"/>
            <a:chOff x="4270248" y="2130552"/>
            <a:chExt cx="2327832" cy="1536192"/>
          </a:xfrm>
        </p:grpSpPr>
        <p:sp>
          <p:nvSpPr>
            <p:cNvPr id="236" name="Ellipszis 2">
              <a:extLst>
                <a:ext uri="{FF2B5EF4-FFF2-40B4-BE49-F238E27FC236}">
                  <a16:creationId xmlns:a16="http://schemas.microsoft.com/office/drawing/2014/main" id="{D89B7D0D-ADA9-3DF6-DCBB-B8DA3953617A}"/>
                </a:ext>
              </a:extLst>
            </p:cNvPr>
            <p:cNvSpPr/>
            <p:nvPr/>
          </p:nvSpPr>
          <p:spPr>
            <a:xfrm>
              <a:off x="4270248" y="2130552"/>
              <a:ext cx="1572768" cy="153619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 dirty="0"/>
            </a:p>
          </p:txBody>
        </p:sp>
        <p:sp>
          <p:nvSpPr>
            <p:cNvPr id="237" name="Szövegdoboz 3">
              <a:extLst>
                <a:ext uri="{FF2B5EF4-FFF2-40B4-BE49-F238E27FC236}">
                  <a16:creationId xmlns:a16="http://schemas.microsoft.com/office/drawing/2014/main" id="{BAFBE051-98DB-B8E6-AB60-378E8328F83B}"/>
                </a:ext>
              </a:extLst>
            </p:cNvPr>
            <p:cNvSpPr txBox="1"/>
            <p:nvPr/>
          </p:nvSpPr>
          <p:spPr>
            <a:xfrm>
              <a:off x="4659552" y="2656443"/>
              <a:ext cx="19385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500" b="1" cap="small" dirty="0">
                  <a:solidFill>
                    <a:schemeClr val="bg1">
                      <a:lumMod val="95000"/>
                    </a:schemeClr>
                  </a:solidFill>
                </a:rPr>
                <a:t>Aelia</a:t>
              </a:r>
            </a:p>
          </p:txBody>
        </p:sp>
      </p:grpSp>
      <p:pic>
        <p:nvPicPr>
          <p:cNvPr id="238" name="Kép 6">
            <a:extLst>
              <a:ext uri="{FF2B5EF4-FFF2-40B4-BE49-F238E27FC236}">
                <a16:creationId xmlns:a16="http://schemas.microsoft.com/office/drawing/2014/main" id="{358E0C86-06CB-15A6-076A-DA65C7F5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28939">
            <a:off x="1076151" y="1114253"/>
            <a:ext cx="1511813" cy="750189"/>
          </a:xfrm>
          <a:prstGeom prst="rect">
            <a:avLst/>
          </a:prstGeom>
        </p:spPr>
      </p:pic>
      <p:grpSp>
        <p:nvGrpSpPr>
          <p:cNvPr id="239" name="Csoportba foglalás 12">
            <a:extLst>
              <a:ext uri="{FF2B5EF4-FFF2-40B4-BE49-F238E27FC236}">
                <a16:creationId xmlns:a16="http://schemas.microsoft.com/office/drawing/2014/main" id="{4CC38E0F-1335-E465-AF72-116A3F61DB58}"/>
              </a:ext>
            </a:extLst>
          </p:cNvPr>
          <p:cNvGrpSpPr/>
          <p:nvPr/>
        </p:nvGrpSpPr>
        <p:grpSpPr>
          <a:xfrm>
            <a:off x="2273574" y="370822"/>
            <a:ext cx="1109044" cy="1171240"/>
            <a:chOff x="3920994" y="2752089"/>
            <a:chExt cx="1478725" cy="1561653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40" name="Ellipszis 11">
              <a:extLst>
                <a:ext uri="{FF2B5EF4-FFF2-40B4-BE49-F238E27FC236}">
                  <a16:creationId xmlns:a16="http://schemas.microsoft.com/office/drawing/2014/main" id="{BB064B27-E2BE-1663-8BB8-63EB08CD2214}"/>
                </a:ext>
              </a:extLst>
            </p:cNvPr>
            <p:cNvSpPr/>
            <p:nvPr/>
          </p:nvSpPr>
          <p:spPr>
            <a:xfrm>
              <a:off x="3920994" y="2752089"/>
              <a:ext cx="1478725" cy="156165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 dirty="0"/>
            </a:p>
          </p:txBody>
        </p:sp>
        <p:sp>
          <p:nvSpPr>
            <p:cNvPr id="241" name="Szövegdoboz 7">
              <a:extLst>
                <a:ext uri="{FF2B5EF4-FFF2-40B4-BE49-F238E27FC236}">
                  <a16:creationId xmlns:a16="http://schemas.microsoft.com/office/drawing/2014/main" id="{0D37B6E7-B622-1D6D-21B8-E0EE0CDA834F}"/>
                </a:ext>
              </a:extLst>
            </p:cNvPr>
            <p:cNvSpPr txBox="1"/>
            <p:nvPr/>
          </p:nvSpPr>
          <p:spPr>
            <a:xfrm>
              <a:off x="4222381" y="3348249"/>
              <a:ext cx="934022" cy="3385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hu-HU" sz="1050" dirty="0"/>
                <a:t>CT-423</a:t>
              </a:r>
            </a:p>
          </p:txBody>
        </p:sp>
      </p:grpSp>
      <p:pic>
        <p:nvPicPr>
          <p:cNvPr id="242" name="Kép 16">
            <a:extLst>
              <a:ext uri="{FF2B5EF4-FFF2-40B4-BE49-F238E27FC236}">
                <a16:creationId xmlns:a16="http://schemas.microsoft.com/office/drawing/2014/main" id="{F1780355-1A73-DDBF-DB48-E8EC081F6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83170">
            <a:off x="2585427" y="672405"/>
            <a:ext cx="1964759" cy="1672988"/>
          </a:xfrm>
          <a:prstGeom prst="rect">
            <a:avLst/>
          </a:prstGeom>
        </p:spPr>
      </p:pic>
      <p:sp>
        <p:nvSpPr>
          <p:cNvPr id="243" name="Szövegdoboz 19">
            <a:extLst>
              <a:ext uri="{FF2B5EF4-FFF2-40B4-BE49-F238E27FC236}">
                <a16:creationId xmlns:a16="http://schemas.microsoft.com/office/drawing/2014/main" id="{54822988-A134-AB6E-0427-7D31831434B0}"/>
              </a:ext>
            </a:extLst>
          </p:cNvPr>
          <p:cNvSpPr txBox="1"/>
          <p:nvPr/>
        </p:nvSpPr>
        <p:spPr>
          <a:xfrm>
            <a:off x="197133" y="2920737"/>
            <a:ext cx="2051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b="1" dirty="0">
                <a:solidFill>
                  <a:schemeClr val="bg1"/>
                </a:solidFill>
              </a:rPr>
              <a:t>”D.E.R – Corporation”</a:t>
            </a:r>
          </a:p>
          <a:p>
            <a:pPr algn="ctr"/>
            <a:endParaRPr lang="hu-HU" sz="15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hu-HU" sz="1500" b="1" dirty="0">
                <a:solidFill>
                  <a:schemeClr val="bg1"/>
                </a:solidFill>
                <a:sym typeface="Wingdings" panose="05000000000000000000" pitchFamily="2" charset="2"/>
              </a:rPr>
              <a:t>”Extra Earth”</a:t>
            </a:r>
            <a:endParaRPr lang="hu-HU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4" name="Szövegdoboz 20">
            <a:extLst>
              <a:ext uri="{FF2B5EF4-FFF2-40B4-BE49-F238E27FC236}">
                <a16:creationId xmlns:a16="http://schemas.microsoft.com/office/drawing/2014/main" id="{C139C758-BFBA-FC79-2335-EAA7EAC0B333}"/>
              </a:ext>
            </a:extLst>
          </p:cNvPr>
          <p:cNvSpPr txBox="1"/>
          <p:nvPr/>
        </p:nvSpPr>
        <p:spPr>
          <a:xfrm rot="5400000">
            <a:off x="912557" y="3397746"/>
            <a:ext cx="585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350" b="1" dirty="0">
                <a:solidFill>
                  <a:schemeClr val="bg1"/>
                </a:solidFill>
              </a:rPr>
              <a:t> </a:t>
            </a:r>
            <a:r>
              <a:rPr lang="hu-HU" sz="1350" b="1" dirty="0">
                <a:solidFill>
                  <a:schemeClr val="bg1"/>
                </a:solidFill>
                <a:sym typeface="Wingdings" panose="05000000000000000000" pitchFamily="2" charset="2"/>
              </a:rPr>
              <a:t> </a:t>
            </a:r>
            <a:endParaRPr lang="hu-HU" sz="1050" dirty="0">
              <a:solidFill>
                <a:schemeClr val="bg1"/>
              </a:solidFill>
            </a:endParaRPr>
          </a:p>
        </p:txBody>
      </p:sp>
      <p:pic>
        <p:nvPicPr>
          <p:cNvPr id="245" name="Kép 18">
            <a:extLst>
              <a:ext uri="{FF2B5EF4-FFF2-40B4-BE49-F238E27FC236}">
                <a16:creationId xmlns:a16="http://schemas.microsoft.com/office/drawing/2014/main" id="{FE8F7021-9560-E9C0-7CF1-D1F5516AC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631" y="1144999"/>
            <a:ext cx="2762646" cy="2539411"/>
          </a:xfrm>
          <a:prstGeom prst="rect">
            <a:avLst/>
          </a:prstGeom>
        </p:spPr>
      </p:pic>
      <p:sp>
        <p:nvSpPr>
          <p:cNvPr id="246" name="Ellipszis 21">
            <a:extLst>
              <a:ext uri="{FF2B5EF4-FFF2-40B4-BE49-F238E27FC236}">
                <a16:creationId xmlns:a16="http://schemas.microsoft.com/office/drawing/2014/main" id="{56CA79CA-F5BF-8593-6FDC-B6356D15218B}"/>
              </a:ext>
            </a:extLst>
          </p:cNvPr>
          <p:cNvSpPr/>
          <p:nvPr/>
        </p:nvSpPr>
        <p:spPr>
          <a:xfrm>
            <a:off x="3879308" y="1571239"/>
            <a:ext cx="1340991" cy="13071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0" dirty="0"/>
          </a:p>
        </p:txBody>
      </p:sp>
      <p:sp>
        <p:nvSpPr>
          <p:cNvPr id="247" name="Szövegdoboz 22">
            <a:extLst>
              <a:ext uri="{FF2B5EF4-FFF2-40B4-BE49-F238E27FC236}">
                <a16:creationId xmlns:a16="http://schemas.microsoft.com/office/drawing/2014/main" id="{D27E2EC1-6818-EE74-C4D0-0B937523F12B}"/>
              </a:ext>
            </a:extLst>
          </p:cNvPr>
          <p:cNvSpPr txBox="1"/>
          <p:nvPr/>
        </p:nvSpPr>
        <p:spPr>
          <a:xfrm>
            <a:off x="4038088" y="1973993"/>
            <a:ext cx="1770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500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”Unknown </a:t>
            </a:r>
          </a:p>
          <a:p>
            <a:r>
              <a:rPr lang="hu-HU" sz="1500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Planet”</a:t>
            </a:r>
          </a:p>
        </p:txBody>
      </p:sp>
      <p:pic>
        <p:nvPicPr>
          <p:cNvPr id="248" name="Kép 32">
            <a:extLst>
              <a:ext uri="{FF2B5EF4-FFF2-40B4-BE49-F238E27FC236}">
                <a16:creationId xmlns:a16="http://schemas.microsoft.com/office/drawing/2014/main" id="{97574229-E96A-57FD-8666-AE29EA4DF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50342">
            <a:off x="5853710" y="632249"/>
            <a:ext cx="517327" cy="1252901"/>
          </a:xfrm>
          <a:prstGeom prst="rect">
            <a:avLst/>
          </a:prstGeom>
        </p:spPr>
      </p:pic>
      <p:sp>
        <p:nvSpPr>
          <p:cNvPr id="249" name="Szövegdoboz 33">
            <a:extLst>
              <a:ext uri="{FF2B5EF4-FFF2-40B4-BE49-F238E27FC236}">
                <a16:creationId xmlns:a16="http://schemas.microsoft.com/office/drawing/2014/main" id="{1ED051BB-B9C5-C33D-CE58-6814B88D1BA1}"/>
              </a:ext>
            </a:extLst>
          </p:cNvPr>
          <p:cNvSpPr txBox="1"/>
          <p:nvPr/>
        </p:nvSpPr>
        <p:spPr>
          <a:xfrm rot="20243103">
            <a:off x="2394026" y="2117320"/>
            <a:ext cx="1166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>
                <a:solidFill>
                  <a:schemeClr val="bg1"/>
                </a:solidFill>
              </a:rPr>
              <a:t>LEZUHANÁS</a:t>
            </a:r>
          </a:p>
        </p:txBody>
      </p:sp>
      <p:grpSp>
        <p:nvGrpSpPr>
          <p:cNvPr id="250" name="Csoportba foglalás 38">
            <a:extLst>
              <a:ext uri="{FF2B5EF4-FFF2-40B4-BE49-F238E27FC236}">
                <a16:creationId xmlns:a16="http://schemas.microsoft.com/office/drawing/2014/main" id="{06317FA2-0A1C-5216-1D79-6F283E5210BA}"/>
              </a:ext>
            </a:extLst>
          </p:cNvPr>
          <p:cNvGrpSpPr/>
          <p:nvPr/>
        </p:nvGrpSpPr>
        <p:grpSpPr>
          <a:xfrm>
            <a:off x="6692134" y="250039"/>
            <a:ext cx="1481328" cy="905256"/>
            <a:chOff x="5422948" y="281211"/>
            <a:chExt cx="1975104" cy="1207008"/>
          </a:xfrm>
        </p:grpSpPr>
        <p:sp>
          <p:nvSpPr>
            <p:cNvPr id="251" name="Szövegdoboz 36">
              <a:extLst>
                <a:ext uri="{FF2B5EF4-FFF2-40B4-BE49-F238E27FC236}">
                  <a16:creationId xmlns:a16="http://schemas.microsoft.com/office/drawing/2014/main" id="{6C55AE1D-3E58-BA5A-EF83-146CA4F09039}"/>
                </a:ext>
              </a:extLst>
            </p:cNvPr>
            <p:cNvSpPr txBox="1"/>
            <p:nvPr/>
          </p:nvSpPr>
          <p:spPr>
            <a:xfrm>
              <a:off x="5657223" y="452955"/>
              <a:ext cx="16860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50" dirty="0">
                  <a:solidFill>
                    <a:schemeClr val="bg1"/>
                  </a:solidFill>
                </a:rPr>
                <a:t>-Űrhajó maradványok felderítése</a:t>
              </a:r>
            </a:p>
          </p:txBody>
        </p:sp>
        <p:sp>
          <p:nvSpPr>
            <p:cNvPr id="252" name="Szabadkézi sokszög: alakzat 37">
              <a:extLst>
                <a:ext uri="{FF2B5EF4-FFF2-40B4-BE49-F238E27FC236}">
                  <a16:creationId xmlns:a16="http://schemas.microsoft.com/office/drawing/2014/main" id="{81594321-D19A-6080-DC45-36071EA084B8}"/>
                </a:ext>
              </a:extLst>
            </p:cNvPr>
            <p:cNvSpPr/>
            <p:nvPr/>
          </p:nvSpPr>
          <p:spPr>
            <a:xfrm>
              <a:off x="5422948" y="281211"/>
              <a:ext cx="1975104" cy="1207008"/>
            </a:xfrm>
            <a:custGeom>
              <a:avLst/>
              <a:gdLst>
                <a:gd name="connsiteX0" fmla="*/ 713232 w 1975104"/>
                <a:gd name="connsiteY0" fmla="*/ 100584 h 1207008"/>
                <a:gd name="connsiteX1" fmla="*/ 685800 w 1975104"/>
                <a:gd name="connsiteY1" fmla="*/ 54864 h 1207008"/>
                <a:gd name="connsiteX2" fmla="*/ 530352 w 1975104"/>
                <a:gd name="connsiteY2" fmla="*/ 0 h 1207008"/>
                <a:gd name="connsiteX3" fmla="*/ 237744 w 1975104"/>
                <a:gd name="connsiteY3" fmla="*/ 36576 h 1207008"/>
                <a:gd name="connsiteX4" fmla="*/ 173736 w 1975104"/>
                <a:gd name="connsiteY4" fmla="*/ 73152 h 1207008"/>
                <a:gd name="connsiteX5" fmla="*/ 128016 w 1975104"/>
                <a:gd name="connsiteY5" fmla="*/ 128016 h 1207008"/>
                <a:gd name="connsiteX6" fmla="*/ 91440 w 1975104"/>
                <a:gd name="connsiteY6" fmla="*/ 164592 h 1207008"/>
                <a:gd name="connsiteX7" fmla="*/ 64008 w 1975104"/>
                <a:gd name="connsiteY7" fmla="*/ 219456 h 1207008"/>
                <a:gd name="connsiteX8" fmla="*/ 18288 w 1975104"/>
                <a:gd name="connsiteY8" fmla="*/ 338328 h 1207008"/>
                <a:gd name="connsiteX9" fmla="*/ 0 w 1975104"/>
                <a:gd name="connsiteY9" fmla="*/ 402336 h 1207008"/>
                <a:gd name="connsiteX10" fmla="*/ 9144 w 1975104"/>
                <a:gd name="connsiteY10" fmla="*/ 512064 h 1207008"/>
                <a:gd name="connsiteX11" fmla="*/ 45720 w 1975104"/>
                <a:gd name="connsiteY11" fmla="*/ 585216 h 1207008"/>
                <a:gd name="connsiteX12" fmla="*/ 54864 w 1975104"/>
                <a:gd name="connsiteY12" fmla="*/ 640080 h 1207008"/>
                <a:gd name="connsiteX13" fmla="*/ 64008 w 1975104"/>
                <a:gd name="connsiteY13" fmla="*/ 896112 h 1207008"/>
                <a:gd name="connsiteX14" fmla="*/ 91440 w 1975104"/>
                <a:gd name="connsiteY14" fmla="*/ 932688 h 1207008"/>
                <a:gd name="connsiteX15" fmla="*/ 109728 w 1975104"/>
                <a:gd name="connsiteY15" fmla="*/ 969264 h 1207008"/>
                <a:gd name="connsiteX16" fmla="*/ 173736 w 1975104"/>
                <a:gd name="connsiteY16" fmla="*/ 1033272 h 1207008"/>
                <a:gd name="connsiteX17" fmla="*/ 283464 w 1975104"/>
                <a:gd name="connsiteY17" fmla="*/ 1097280 h 1207008"/>
                <a:gd name="connsiteX18" fmla="*/ 310896 w 1975104"/>
                <a:gd name="connsiteY18" fmla="*/ 1115568 h 1207008"/>
                <a:gd name="connsiteX19" fmla="*/ 429768 w 1975104"/>
                <a:gd name="connsiteY19" fmla="*/ 1170432 h 1207008"/>
                <a:gd name="connsiteX20" fmla="*/ 512064 w 1975104"/>
                <a:gd name="connsiteY20" fmla="*/ 1197864 h 1207008"/>
                <a:gd name="connsiteX21" fmla="*/ 612648 w 1975104"/>
                <a:gd name="connsiteY21" fmla="*/ 1207008 h 1207008"/>
                <a:gd name="connsiteX22" fmla="*/ 886968 w 1975104"/>
                <a:gd name="connsiteY22" fmla="*/ 1197864 h 1207008"/>
                <a:gd name="connsiteX23" fmla="*/ 1051560 w 1975104"/>
                <a:gd name="connsiteY23" fmla="*/ 1152144 h 1207008"/>
                <a:gd name="connsiteX24" fmla="*/ 1133856 w 1975104"/>
                <a:gd name="connsiteY24" fmla="*/ 1143000 h 1207008"/>
                <a:gd name="connsiteX25" fmla="*/ 1325880 w 1975104"/>
                <a:gd name="connsiteY25" fmla="*/ 1152144 h 1207008"/>
                <a:gd name="connsiteX26" fmla="*/ 1380744 w 1975104"/>
                <a:gd name="connsiteY26" fmla="*/ 1161288 h 1207008"/>
                <a:gd name="connsiteX27" fmla="*/ 1508760 w 1975104"/>
                <a:gd name="connsiteY27" fmla="*/ 1152144 h 1207008"/>
                <a:gd name="connsiteX28" fmla="*/ 1536192 w 1975104"/>
                <a:gd name="connsiteY28" fmla="*/ 1124712 h 1207008"/>
                <a:gd name="connsiteX29" fmla="*/ 1645920 w 1975104"/>
                <a:gd name="connsiteY29" fmla="*/ 1088136 h 1207008"/>
                <a:gd name="connsiteX30" fmla="*/ 1682496 w 1975104"/>
                <a:gd name="connsiteY30" fmla="*/ 1060704 h 1207008"/>
                <a:gd name="connsiteX31" fmla="*/ 1719072 w 1975104"/>
                <a:gd name="connsiteY31" fmla="*/ 978408 h 1207008"/>
                <a:gd name="connsiteX32" fmla="*/ 1828800 w 1975104"/>
                <a:gd name="connsiteY32" fmla="*/ 877824 h 1207008"/>
                <a:gd name="connsiteX33" fmla="*/ 1874520 w 1975104"/>
                <a:gd name="connsiteY33" fmla="*/ 859536 h 1207008"/>
                <a:gd name="connsiteX34" fmla="*/ 1920240 w 1975104"/>
                <a:gd name="connsiteY34" fmla="*/ 795528 h 1207008"/>
                <a:gd name="connsiteX35" fmla="*/ 1975104 w 1975104"/>
                <a:gd name="connsiteY35" fmla="*/ 594360 h 1207008"/>
                <a:gd name="connsiteX36" fmla="*/ 1837944 w 1975104"/>
                <a:gd name="connsiteY36" fmla="*/ 448056 h 1207008"/>
                <a:gd name="connsiteX37" fmla="*/ 1737360 w 1975104"/>
                <a:gd name="connsiteY37" fmla="*/ 374904 h 1207008"/>
                <a:gd name="connsiteX38" fmla="*/ 1682496 w 1975104"/>
                <a:gd name="connsiteY38" fmla="*/ 292608 h 1207008"/>
                <a:gd name="connsiteX39" fmla="*/ 1655064 w 1975104"/>
                <a:gd name="connsiteY39" fmla="*/ 210312 h 1207008"/>
                <a:gd name="connsiteX40" fmla="*/ 1463040 w 1975104"/>
                <a:gd name="connsiteY40" fmla="*/ 155448 h 1207008"/>
                <a:gd name="connsiteX41" fmla="*/ 1435608 w 1975104"/>
                <a:gd name="connsiteY41" fmla="*/ 137160 h 1207008"/>
                <a:gd name="connsiteX42" fmla="*/ 1408176 w 1975104"/>
                <a:gd name="connsiteY42" fmla="*/ 109728 h 1207008"/>
                <a:gd name="connsiteX43" fmla="*/ 1325880 w 1975104"/>
                <a:gd name="connsiteY43" fmla="*/ 91440 h 1207008"/>
                <a:gd name="connsiteX44" fmla="*/ 1188720 w 1975104"/>
                <a:gd name="connsiteY44" fmla="*/ 128016 h 1207008"/>
                <a:gd name="connsiteX45" fmla="*/ 1161288 w 1975104"/>
                <a:gd name="connsiteY45" fmla="*/ 146304 h 1207008"/>
                <a:gd name="connsiteX46" fmla="*/ 1069848 w 1975104"/>
                <a:gd name="connsiteY46" fmla="*/ 155448 h 1207008"/>
                <a:gd name="connsiteX47" fmla="*/ 896112 w 1975104"/>
                <a:gd name="connsiteY47" fmla="*/ 146304 h 1207008"/>
                <a:gd name="connsiteX48" fmla="*/ 832104 w 1975104"/>
                <a:gd name="connsiteY48" fmla="*/ 128016 h 1207008"/>
                <a:gd name="connsiteX49" fmla="*/ 804672 w 1975104"/>
                <a:gd name="connsiteY49" fmla="*/ 73152 h 1207008"/>
                <a:gd name="connsiteX50" fmla="*/ 758952 w 1975104"/>
                <a:gd name="connsiteY50" fmla="*/ 64008 h 1207008"/>
                <a:gd name="connsiteX51" fmla="*/ 713232 w 1975104"/>
                <a:gd name="connsiteY51" fmla="*/ 100584 h 120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75104" h="1207008">
                  <a:moveTo>
                    <a:pt x="713232" y="100584"/>
                  </a:moveTo>
                  <a:cubicBezTo>
                    <a:pt x="701040" y="99060"/>
                    <a:pt x="698951" y="66819"/>
                    <a:pt x="685800" y="54864"/>
                  </a:cubicBezTo>
                  <a:cubicBezTo>
                    <a:pt x="623618" y="-1665"/>
                    <a:pt x="608231" y="8653"/>
                    <a:pt x="530352" y="0"/>
                  </a:cubicBezTo>
                  <a:cubicBezTo>
                    <a:pt x="485564" y="3732"/>
                    <a:pt x="313726" y="6183"/>
                    <a:pt x="237744" y="36576"/>
                  </a:cubicBezTo>
                  <a:cubicBezTo>
                    <a:pt x="214928" y="45702"/>
                    <a:pt x="195072" y="60960"/>
                    <a:pt x="173736" y="73152"/>
                  </a:cubicBezTo>
                  <a:cubicBezTo>
                    <a:pt x="158496" y="91440"/>
                    <a:pt x="143941" y="110321"/>
                    <a:pt x="128016" y="128016"/>
                  </a:cubicBezTo>
                  <a:cubicBezTo>
                    <a:pt x="116482" y="140832"/>
                    <a:pt x="101328" y="150467"/>
                    <a:pt x="91440" y="164592"/>
                  </a:cubicBezTo>
                  <a:cubicBezTo>
                    <a:pt x="79715" y="181343"/>
                    <a:pt x="72576" y="200891"/>
                    <a:pt x="64008" y="219456"/>
                  </a:cubicBezTo>
                  <a:cubicBezTo>
                    <a:pt x="42803" y="265399"/>
                    <a:pt x="32439" y="291159"/>
                    <a:pt x="18288" y="338328"/>
                  </a:cubicBezTo>
                  <a:cubicBezTo>
                    <a:pt x="-16157" y="453145"/>
                    <a:pt x="30730" y="310145"/>
                    <a:pt x="0" y="402336"/>
                  </a:cubicBezTo>
                  <a:cubicBezTo>
                    <a:pt x="3048" y="438912"/>
                    <a:pt x="242" y="476457"/>
                    <a:pt x="9144" y="512064"/>
                  </a:cubicBezTo>
                  <a:cubicBezTo>
                    <a:pt x="15756" y="538512"/>
                    <a:pt x="45720" y="585216"/>
                    <a:pt x="45720" y="585216"/>
                  </a:cubicBezTo>
                  <a:cubicBezTo>
                    <a:pt x="48768" y="603504"/>
                    <a:pt x="53775" y="621572"/>
                    <a:pt x="54864" y="640080"/>
                  </a:cubicBezTo>
                  <a:cubicBezTo>
                    <a:pt x="59879" y="725331"/>
                    <a:pt x="53416" y="811373"/>
                    <a:pt x="64008" y="896112"/>
                  </a:cubicBezTo>
                  <a:cubicBezTo>
                    <a:pt x="65898" y="911234"/>
                    <a:pt x="83363" y="919765"/>
                    <a:pt x="91440" y="932688"/>
                  </a:cubicBezTo>
                  <a:cubicBezTo>
                    <a:pt x="98664" y="944247"/>
                    <a:pt x="102504" y="957705"/>
                    <a:pt x="109728" y="969264"/>
                  </a:cubicBezTo>
                  <a:cubicBezTo>
                    <a:pt x="131499" y="1004098"/>
                    <a:pt x="139773" y="1010630"/>
                    <a:pt x="173736" y="1033272"/>
                  </a:cubicBezTo>
                  <a:cubicBezTo>
                    <a:pt x="319945" y="1130744"/>
                    <a:pt x="192016" y="1045024"/>
                    <a:pt x="283464" y="1097280"/>
                  </a:cubicBezTo>
                  <a:cubicBezTo>
                    <a:pt x="293006" y="1102732"/>
                    <a:pt x="301248" y="1110306"/>
                    <a:pt x="310896" y="1115568"/>
                  </a:cubicBezTo>
                  <a:cubicBezTo>
                    <a:pt x="350678" y="1137267"/>
                    <a:pt x="387666" y="1155396"/>
                    <a:pt x="429768" y="1170432"/>
                  </a:cubicBezTo>
                  <a:cubicBezTo>
                    <a:pt x="456999" y="1180157"/>
                    <a:pt x="483710" y="1192193"/>
                    <a:pt x="512064" y="1197864"/>
                  </a:cubicBezTo>
                  <a:cubicBezTo>
                    <a:pt x="545076" y="1204466"/>
                    <a:pt x="579120" y="1203960"/>
                    <a:pt x="612648" y="1207008"/>
                  </a:cubicBezTo>
                  <a:cubicBezTo>
                    <a:pt x="704088" y="1203960"/>
                    <a:pt x="795747" y="1204881"/>
                    <a:pt x="886968" y="1197864"/>
                  </a:cubicBezTo>
                  <a:cubicBezTo>
                    <a:pt x="967939" y="1191635"/>
                    <a:pt x="973014" y="1169599"/>
                    <a:pt x="1051560" y="1152144"/>
                  </a:cubicBezTo>
                  <a:cubicBezTo>
                    <a:pt x="1078504" y="1146157"/>
                    <a:pt x="1106424" y="1146048"/>
                    <a:pt x="1133856" y="1143000"/>
                  </a:cubicBezTo>
                  <a:cubicBezTo>
                    <a:pt x="1197864" y="1146048"/>
                    <a:pt x="1261975" y="1147410"/>
                    <a:pt x="1325880" y="1152144"/>
                  </a:cubicBezTo>
                  <a:cubicBezTo>
                    <a:pt x="1344370" y="1153514"/>
                    <a:pt x="1362204" y="1161288"/>
                    <a:pt x="1380744" y="1161288"/>
                  </a:cubicBezTo>
                  <a:cubicBezTo>
                    <a:pt x="1423525" y="1161288"/>
                    <a:pt x="1466088" y="1155192"/>
                    <a:pt x="1508760" y="1152144"/>
                  </a:cubicBezTo>
                  <a:cubicBezTo>
                    <a:pt x="1517904" y="1143000"/>
                    <a:pt x="1525226" y="1131566"/>
                    <a:pt x="1536192" y="1124712"/>
                  </a:cubicBezTo>
                  <a:cubicBezTo>
                    <a:pt x="1558532" y="1110749"/>
                    <a:pt x="1625589" y="1093945"/>
                    <a:pt x="1645920" y="1088136"/>
                  </a:cubicBezTo>
                  <a:cubicBezTo>
                    <a:pt x="1658112" y="1078992"/>
                    <a:pt x="1674042" y="1073384"/>
                    <a:pt x="1682496" y="1060704"/>
                  </a:cubicBezTo>
                  <a:cubicBezTo>
                    <a:pt x="1737367" y="978397"/>
                    <a:pt x="1671217" y="1031581"/>
                    <a:pt x="1719072" y="978408"/>
                  </a:cubicBezTo>
                  <a:cubicBezTo>
                    <a:pt x="1738052" y="957319"/>
                    <a:pt x="1797569" y="896562"/>
                    <a:pt x="1828800" y="877824"/>
                  </a:cubicBezTo>
                  <a:cubicBezTo>
                    <a:pt x="1842875" y="869379"/>
                    <a:pt x="1859280" y="865632"/>
                    <a:pt x="1874520" y="859536"/>
                  </a:cubicBezTo>
                  <a:cubicBezTo>
                    <a:pt x="1875170" y="858669"/>
                    <a:pt x="1917566" y="803550"/>
                    <a:pt x="1920240" y="795528"/>
                  </a:cubicBezTo>
                  <a:cubicBezTo>
                    <a:pt x="1939873" y="736628"/>
                    <a:pt x="1958649" y="660178"/>
                    <a:pt x="1975104" y="594360"/>
                  </a:cubicBezTo>
                  <a:cubicBezTo>
                    <a:pt x="1914169" y="457257"/>
                    <a:pt x="1974734" y="552660"/>
                    <a:pt x="1837944" y="448056"/>
                  </a:cubicBezTo>
                  <a:cubicBezTo>
                    <a:pt x="1728589" y="364432"/>
                    <a:pt x="1834310" y="413684"/>
                    <a:pt x="1737360" y="374904"/>
                  </a:cubicBezTo>
                  <a:cubicBezTo>
                    <a:pt x="1702472" y="340016"/>
                    <a:pt x="1704639" y="347967"/>
                    <a:pt x="1682496" y="292608"/>
                  </a:cubicBezTo>
                  <a:cubicBezTo>
                    <a:pt x="1671757" y="265760"/>
                    <a:pt x="1676253" y="229988"/>
                    <a:pt x="1655064" y="210312"/>
                  </a:cubicBezTo>
                  <a:cubicBezTo>
                    <a:pt x="1625912" y="183242"/>
                    <a:pt x="1501774" y="163195"/>
                    <a:pt x="1463040" y="155448"/>
                  </a:cubicBezTo>
                  <a:cubicBezTo>
                    <a:pt x="1453896" y="149352"/>
                    <a:pt x="1444051" y="144195"/>
                    <a:pt x="1435608" y="137160"/>
                  </a:cubicBezTo>
                  <a:cubicBezTo>
                    <a:pt x="1425674" y="128881"/>
                    <a:pt x="1419404" y="116144"/>
                    <a:pt x="1408176" y="109728"/>
                  </a:cubicBezTo>
                  <a:cubicBezTo>
                    <a:pt x="1401223" y="105755"/>
                    <a:pt x="1328642" y="91992"/>
                    <a:pt x="1325880" y="91440"/>
                  </a:cubicBezTo>
                  <a:cubicBezTo>
                    <a:pt x="1280160" y="103632"/>
                    <a:pt x="1233609" y="113053"/>
                    <a:pt x="1188720" y="128016"/>
                  </a:cubicBezTo>
                  <a:cubicBezTo>
                    <a:pt x="1178294" y="131491"/>
                    <a:pt x="1171996" y="143833"/>
                    <a:pt x="1161288" y="146304"/>
                  </a:cubicBezTo>
                  <a:cubicBezTo>
                    <a:pt x="1131440" y="153192"/>
                    <a:pt x="1100328" y="152400"/>
                    <a:pt x="1069848" y="155448"/>
                  </a:cubicBezTo>
                  <a:cubicBezTo>
                    <a:pt x="1011936" y="152400"/>
                    <a:pt x="953722" y="152951"/>
                    <a:pt x="896112" y="146304"/>
                  </a:cubicBezTo>
                  <a:cubicBezTo>
                    <a:pt x="874068" y="143761"/>
                    <a:pt x="849431" y="141878"/>
                    <a:pt x="832104" y="128016"/>
                  </a:cubicBezTo>
                  <a:cubicBezTo>
                    <a:pt x="816138" y="115243"/>
                    <a:pt x="820060" y="86616"/>
                    <a:pt x="804672" y="73152"/>
                  </a:cubicBezTo>
                  <a:cubicBezTo>
                    <a:pt x="792976" y="62918"/>
                    <a:pt x="774030" y="67777"/>
                    <a:pt x="758952" y="64008"/>
                  </a:cubicBezTo>
                  <a:cubicBezTo>
                    <a:pt x="710810" y="51972"/>
                    <a:pt x="725424" y="102108"/>
                    <a:pt x="713232" y="10058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</p:grpSp>
      <p:grpSp>
        <p:nvGrpSpPr>
          <p:cNvPr id="253" name="Csoportba foglalás 41">
            <a:extLst>
              <a:ext uri="{FF2B5EF4-FFF2-40B4-BE49-F238E27FC236}">
                <a16:creationId xmlns:a16="http://schemas.microsoft.com/office/drawing/2014/main" id="{46B66AB1-CCBC-706B-62F3-E9E71C89303E}"/>
              </a:ext>
            </a:extLst>
          </p:cNvPr>
          <p:cNvGrpSpPr/>
          <p:nvPr/>
        </p:nvGrpSpPr>
        <p:grpSpPr>
          <a:xfrm>
            <a:off x="6692134" y="1284103"/>
            <a:ext cx="1475153" cy="1052164"/>
            <a:chOff x="7177154" y="3123395"/>
            <a:chExt cx="1966870" cy="1402885"/>
          </a:xfrm>
        </p:grpSpPr>
        <p:sp>
          <p:nvSpPr>
            <p:cNvPr id="254" name="Szövegdoboz 39">
              <a:extLst>
                <a:ext uri="{FF2B5EF4-FFF2-40B4-BE49-F238E27FC236}">
                  <a16:creationId xmlns:a16="http://schemas.microsoft.com/office/drawing/2014/main" id="{6B6A5C70-C018-CEE9-3A2E-F61B9043315B}"/>
                </a:ext>
              </a:extLst>
            </p:cNvPr>
            <p:cNvSpPr txBox="1"/>
            <p:nvPr/>
          </p:nvSpPr>
          <p:spPr>
            <a:xfrm>
              <a:off x="7497389" y="3429000"/>
              <a:ext cx="1482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50" dirty="0">
                  <a:solidFill>
                    <a:schemeClr val="bg1"/>
                  </a:solidFill>
                </a:rPr>
                <a:t>-Ellenséges cégre bukkanás</a:t>
              </a:r>
            </a:p>
          </p:txBody>
        </p:sp>
        <p:sp>
          <p:nvSpPr>
            <p:cNvPr id="255" name="Szabadkézi sokszög: alakzat 40">
              <a:extLst>
                <a:ext uri="{FF2B5EF4-FFF2-40B4-BE49-F238E27FC236}">
                  <a16:creationId xmlns:a16="http://schemas.microsoft.com/office/drawing/2014/main" id="{17F3E573-8483-B2B4-D5D7-55050C486568}"/>
                </a:ext>
              </a:extLst>
            </p:cNvPr>
            <p:cNvSpPr/>
            <p:nvPr/>
          </p:nvSpPr>
          <p:spPr>
            <a:xfrm>
              <a:off x="7177154" y="3123395"/>
              <a:ext cx="1966870" cy="1402885"/>
            </a:xfrm>
            <a:custGeom>
              <a:avLst/>
              <a:gdLst>
                <a:gd name="connsiteX0" fmla="*/ 723262 w 1966870"/>
                <a:gd name="connsiteY0" fmla="*/ 186733 h 1402885"/>
                <a:gd name="connsiteX1" fmla="*/ 677542 w 1966870"/>
                <a:gd name="connsiteY1" fmla="*/ 150157 h 1402885"/>
                <a:gd name="connsiteX2" fmla="*/ 622678 w 1966870"/>
                <a:gd name="connsiteY2" fmla="*/ 95293 h 1402885"/>
                <a:gd name="connsiteX3" fmla="*/ 549526 w 1966870"/>
                <a:gd name="connsiteY3" fmla="*/ 86149 h 1402885"/>
                <a:gd name="connsiteX4" fmla="*/ 394078 w 1966870"/>
                <a:gd name="connsiteY4" fmla="*/ 141013 h 1402885"/>
                <a:gd name="connsiteX5" fmla="*/ 366646 w 1966870"/>
                <a:gd name="connsiteY5" fmla="*/ 195877 h 1402885"/>
                <a:gd name="connsiteX6" fmla="*/ 339214 w 1966870"/>
                <a:gd name="connsiteY6" fmla="*/ 333037 h 1402885"/>
                <a:gd name="connsiteX7" fmla="*/ 302638 w 1966870"/>
                <a:gd name="connsiteY7" fmla="*/ 351325 h 1402885"/>
                <a:gd name="connsiteX8" fmla="*/ 174622 w 1966870"/>
                <a:gd name="connsiteY8" fmla="*/ 424477 h 1402885"/>
                <a:gd name="connsiteX9" fmla="*/ 138046 w 1966870"/>
                <a:gd name="connsiteY9" fmla="*/ 442765 h 1402885"/>
                <a:gd name="connsiteX10" fmla="*/ 101470 w 1966870"/>
                <a:gd name="connsiteY10" fmla="*/ 470197 h 1402885"/>
                <a:gd name="connsiteX11" fmla="*/ 55750 w 1966870"/>
                <a:gd name="connsiteY11" fmla="*/ 543349 h 1402885"/>
                <a:gd name="connsiteX12" fmla="*/ 28318 w 1966870"/>
                <a:gd name="connsiteY12" fmla="*/ 589069 h 1402885"/>
                <a:gd name="connsiteX13" fmla="*/ 10030 w 1966870"/>
                <a:gd name="connsiteY13" fmla="*/ 653077 h 1402885"/>
                <a:gd name="connsiteX14" fmla="*/ 19174 w 1966870"/>
                <a:gd name="connsiteY14" fmla="*/ 1018837 h 1402885"/>
                <a:gd name="connsiteX15" fmla="*/ 37462 w 1966870"/>
                <a:gd name="connsiteY15" fmla="*/ 1073701 h 1402885"/>
                <a:gd name="connsiteX16" fmla="*/ 83182 w 1966870"/>
                <a:gd name="connsiteY16" fmla="*/ 1101133 h 1402885"/>
                <a:gd name="connsiteX17" fmla="*/ 174622 w 1966870"/>
                <a:gd name="connsiteY17" fmla="*/ 1201717 h 1402885"/>
                <a:gd name="connsiteX18" fmla="*/ 220342 w 1966870"/>
                <a:gd name="connsiteY18" fmla="*/ 1329733 h 1402885"/>
                <a:gd name="connsiteX19" fmla="*/ 412366 w 1966870"/>
                <a:gd name="connsiteY19" fmla="*/ 1357165 h 1402885"/>
                <a:gd name="connsiteX20" fmla="*/ 512950 w 1966870"/>
                <a:gd name="connsiteY20" fmla="*/ 1393741 h 1402885"/>
                <a:gd name="connsiteX21" fmla="*/ 595246 w 1966870"/>
                <a:gd name="connsiteY21" fmla="*/ 1402885 h 1402885"/>
                <a:gd name="connsiteX22" fmla="*/ 860422 w 1966870"/>
                <a:gd name="connsiteY22" fmla="*/ 1393741 h 1402885"/>
                <a:gd name="connsiteX23" fmla="*/ 961006 w 1966870"/>
                <a:gd name="connsiteY23" fmla="*/ 1384597 h 1402885"/>
                <a:gd name="connsiteX24" fmla="*/ 1116454 w 1966870"/>
                <a:gd name="connsiteY24" fmla="*/ 1375453 h 1402885"/>
                <a:gd name="connsiteX25" fmla="*/ 1207894 w 1966870"/>
                <a:gd name="connsiteY25" fmla="*/ 1348021 h 1402885"/>
                <a:gd name="connsiteX26" fmla="*/ 1281046 w 1966870"/>
                <a:gd name="connsiteY26" fmla="*/ 1311445 h 1402885"/>
                <a:gd name="connsiteX27" fmla="*/ 1372486 w 1966870"/>
                <a:gd name="connsiteY27" fmla="*/ 1293157 h 1402885"/>
                <a:gd name="connsiteX28" fmla="*/ 1473070 w 1966870"/>
                <a:gd name="connsiteY28" fmla="*/ 1238293 h 1402885"/>
                <a:gd name="connsiteX29" fmla="*/ 1527934 w 1966870"/>
                <a:gd name="connsiteY29" fmla="*/ 1229149 h 1402885"/>
                <a:gd name="connsiteX30" fmla="*/ 1756534 w 1966870"/>
                <a:gd name="connsiteY30" fmla="*/ 1183429 h 1402885"/>
                <a:gd name="connsiteX31" fmla="*/ 1811398 w 1966870"/>
                <a:gd name="connsiteY31" fmla="*/ 1137709 h 1402885"/>
                <a:gd name="connsiteX32" fmla="*/ 1875406 w 1966870"/>
                <a:gd name="connsiteY32" fmla="*/ 1037125 h 1402885"/>
                <a:gd name="connsiteX33" fmla="*/ 1939414 w 1966870"/>
                <a:gd name="connsiteY33" fmla="*/ 954829 h 1402885"/>
                <a:gd name="connsiteX34" fmla="*/ 1966846 w 1966870"/>
                <a:gd name="connsiteY34" fmla="*/ 872533 h 1402885"/>
                <a:gd name="connsiteX35" fmla="*/ 1930270 w 1966870"/>
                <a:gd name="connsiteY35" fmla="*/ 625645 h 1402885"/>
                <a:gd name="connsiteX36" fmla="*/ 1847974 w 1966870"/>
                <a:gd name="connsiteY36" fmla="*/ 451909 h 1402885"/>
                <a:gd name="connsiteX37" fmla="*/ 1783966 w 1966870"/>
                <a:gd name="connsiteY37" fmla="*/ 369613 h 1402885"/>
                <a:gd name="connsiteX38" fmla="*/ 1756534 w 1966870"/>
                <a:gd name="connsiteY38" fmla="*/ 195877 h 1402885"/>
                <a:gd name="connsiteX39" fmla="*/ 1683382 w 1966870"/>
                <a:gd name="connsiteY39" fmla="*/ 141013 h 1402885"/>
                <a:gd name="connsiteX40" fmla="*/ 1655950 w 1966870"/>
                <a:gd name="connsiteY40" fmla="*/ 95293 h 1402885"/>
                <a:gd name="connsiteX41" fmla="*/ 1463926 w 1966870"/>
                <a:gd name="connsiteY41" fmla="*/ 67861 h 1402885"/>
                <a:gd name="connsiteX42" fmla="*/ 1335910 w 1966870"/>
                <a:gd name="connsiteY42" fmla="*/ 168445 h 1402885"/>
                <a:gd name="connsiteX43" fmla="*/ 1189606 w 1966870"/>
                <a:gd name="connsiteY43" fmla="*/ 205021 h 1402885"/>
                <a:gd name="connsiteX44" fmla="*/ 1098166 w 1966870"/>
                <a:gd name="connsiteY44" fmla="*/ 223309 h 1402885"/>
                <a:gd name="connsiteX45" fmla="*/ 1052446 w 1966870"/>
                <a:gd name="connsiteY45" fmla="*/ 232453 h 1402885"/>
                <a:gd name="connsiteX46" fmla="*/ 823846 w 1966870"/>
                <a:gd name="connsiteY46" fmla="*/ 195877 h 1402885"/>
                <a:gd name="connsiteX47" fmla="*/ 778126 w 1966870"/>
                <a:gd name="connsiteY47" fmla="*/ 177589 h 1402885"/>
                <a:gd name="connsiteX48" fmla="*/ 659254 w 1966870"/>
                <a:gd name="connsiteY48" fmla="*/ 177589 h 140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966870" h="1402885">
                  <a:moveTo>
                    <a:pt x="723262" y="186733"/>
                  </a:moveTo>
                  <a:cubicBezTo>
                    <a:pt x="708022" y="174541"/>
                    <a:pt x="691983" y="163285"/>
                    <a:pt x="677542" y="150157"/>
                  </a:cubicBezTo>
                  <a:cubicBezTo>
                    <a:pt x="658405" y="132760"/>
                    <a:pt x="645811" y="106859"/>
                    <a:pt x="622678" y="95293"/>
                  </a:cubicBezTo>
                  <a:cubicBezTo>
                    <a:pt x="600699" y="84303"/>
                    <a:pt x="573910" y="89197"/>
                    <a:pt x="549526" y="86149"/>
                  </a:cubicBezTo>
                  <a:cubicBezTo>
                    <a:pt x="521896" y="93057"/>
                    <a:pt x="425298" y="105891"/>
                    <a:pt x="394078" y="141013"/>
                  </a:cubicBezTo>
                  <a:cubicBezTo>
                    <a:pt x="380494" y="156295"/>
                    <a:pt x="375790" y="177589"/>
                    <a:pt x="366646" y="195877"/>
                  </a:cubicBezTo>
                  <a:cubicBezTo>
                    <a:pt x="362303" y="221937"/>
                    <a:pt x="347246" y="318312"/>
                    <a:pt x="339214" y="333037"/>
                  </a:cubicBezTo>
                  <a:cubicBezTo>
                    <a:pt x="332687" y="345004"/>
                    <a:pt x="314554" y="344705"/>
                    <a:pt x="302638" y="351325"/>
                  </a:cubicBezTo>
                  <a:cubicBezTo>
                    <a:pt x="259675" y="375193"/>
                    <a:pt x="218581" y="402498"/>
                    <a:pt x="174622" y="424477"/>
                  </a:cubicBezTo>
                  <a:cubicBezTo>
                    <a:pt x="162430" y="430573"/>
                    <a:pt x="149605" y="435541"/>
                    <a:pt x="138046" y="442765"/>
                  </a:cubicBezTo>
                  <a:cubicBezTo>
                    <a:pt x="125123" y="450842"/>
                    <a:pt x="112246" y="459421"/>
                    <a:pt x="101470" y="470197"/>
                  </a:cubicBezTo>
                  <a:cubicBezTo>
                    <a:pt x="73680" y="497987"/>
                    <a:pt x="73858" y="510754"/>
                    <a:pt x="55750" y="543349"/>
                  </a:cubicBezTo>
                  <a:cubicBezTo>
                    <a:pt x="47119" y="558885"/>
                    <a:pt x="37462" y="573829"/>
                    <a:pt x="28318" y="589069"/>
                  </a:cubicBezTo>
                  <a:cubicBezTo>
                    <a:pt x="22222" y="610405"/>
                    <a:pt x="14119" y="631267"/>
                    <a:pt x="10030" y="653077"/>
                  </a:cubicBezTo>
                  <a:cubicBezTo>
                    <a:pt x="-11991" y="770525"/>
                    <a:pt x="7415" y="910069"/>
                    <a:pt x="19174" y="1018837"/>
                  </a:cubicBezTo>
                  <a:cubicBezTo>
                    <a:pt x="21246" y="1038003"/>
                    <a:pt x="25627" y="1058484"/>
                    <a:pt x="37462" y="1073701"/>
                  </a:cubicBezTo>
                  <a:cubicBezTo>
                    <a:pt x="48373" y="1087730"/>
                    <a:pt x="69153" y="1090222"/>
                    <a:pt x="83182" y="1101133"/>
                  </a:cubicBezTo>
                  <a:cubicBezTo>
                    <a:pt x="107373" y="1119949"/>
                    <a:pt x="161106" y="1185949"/>
                    <a:pt x="174622" y="1201717"/>
                  </a:cubicBezTo>
                  <a:cubicBezTo>
                    <a:pt x="176558" y="1209463"/>
                    <a:pt x="199005" y="1321732"/>
                    <a:pt x="220342" y="1329733"/>
                  </a:cubicBezTo>
                  <a:cubicBezTo>
                    <a:pt x="280883" y="1352436"/>
                    <a:pt x="412366" y="1357165"/>
                    <a:pt x="412366" y="1357165"/>
                  </a:cubicBezTo>
                  <a:cubicBezTo>
                    <a:pt x="453901" y="1377933"/>
                    <a:pt x="460071" y="1383826"/>
                    <a:pt x="512950" y="1393741"/>
                  </a:cubicBezTo>
                  <a:cubicBezTo>
                    <a:pt x="540078" y="1398828"/>
                    <a:pt x="567814" y="1399837"/>
                    <a:pt x="595246" y="1402885"/>
                  </a:cubicBezTo>
                  <a:lnTo>
                    <a:pt x="860422" y="1393741"/>
                  </a:lnTo>
                  <a:cubicBezTo>
                    <a:pt x="894046" y="1392060"/>
                    <a:pt x="927425" y="1386996"/>
                    <a:pt x="961006" y="1384597"/>
                  </a:cubicBezTo>
                  <a:cubicBezTo>
                    <a:pt x="1012780" y="1380899"/>
                    <a:pt x="1064638" y="1378501"/>
                    <a:pt x="1116454" y="1375453"/>
                  </a:cubicBezTo>
                  <a:cubicBezTo>
                    <a:pt x="1146934" y="1366309"/>
                    <a:pt x="1178236" y="1359555"/>
                    <a:pt x="1207894" y="1348021"/>
                  </a:cubicBezTo>
                  <a:cubicBezTo>
                    <a:pt x="1233302" y="1338140"/>
                    <a:pt x="1255183" y="1320066"/>
                    <a:pt x="1281046" y="1311445"/>
                  </a:cubicBezTo>
                  <a:cubicBezTo>
                    <a:pt x="1310535" y="1301615"/>
                    <a:pt x="1342006" y="1299253"/>
                    <a:pt x="1372486" y="1293157"/>
                  </a:cubicBezTo>
                  <a:cubicBezTo>
                    <a:pt x="1406014" y="1274869"/>
                    <a:pt x="1437755" y="1252834"/>
                    <a:pt x="1473070" y="1238293"/>
                  </a:cubicBezTo>
                  <a:cubicBezTo>
                    <a:pt x="1490214" y="1231234"/>
                    <a:pt x="1509732" y="1232672"/>
                    <a:pt x="1527934" y="1229149"/>
                  </a:cubicBezTo>
                  <a:lnTo>
                    <a:pt x="1756534" y="1183429"/>
                  </a:lnTo>
                  <a:cubicBezTo>
                    <a:pt x="1774822" y="1168189"/>
                    <a:pt x="1796386" y="1156185"/>
                    <a:pt x="1811398" y="1137709"/>
                  </a:cubicBezTo>
                  <a:cubicBezTo>
                    <a:pt x="1836458" y="1106865"/>
                    <a:pt x="1852616" y="1069682"/>
                    <a:pt x="1875406" y="1037125"/>
                  </a:cubicBezTo>
                  <a:cubicBezTo>
                    <a:pt x="1895335" y="1008655"/>
                    <a:pt x="1918078" y="982261"/>
                    <a:pt x="1939414" y="954829"/>
                  </a:cubicBezTo>
                  <a:cubicBezTo>
                    <a:pt x="1948558" y="927397"/>
                    <a:pt x="1967649" y="901438"/>
                    <a:pt x="1966846" y="872533"/>
                  </a:cubicBezTo>
                  <a:cubicBezTo>
                    <a:pt x="1964536" y="789371"/>
                    <a:pt x="1947852" y="706960"/>
                    <a:pt x="1930270" y="625645"/>
                  </a:cubicBezTo>
                  <a:cubicBezTo>
                    <a:pt x="1921029" y="582904"/>
                    <a:pt x="1872366" y="488497"/>
                    <a:pt x="1847974" y="451909"/>
                  </a:cubicBezTo>
                  <a:cubicBezTo>
                    <a:pt x="1828697" y="422993"/>
                    <a:pt x="1805302" y="397045"/>
                    <a:pt x="1783966" y="369613"/>
                  </a:cubicBezTo>
                  <a:cubicBezTo>
                    <a:pt x="1779827" y="340640"/>
                    <a:pt x="1760732" y="203434"/>
                    <a:pt x="1756534" y="195877"/>
                  </a:cubicBezTo>
                  <a:cubicBezTo>
                    <a:pt x="1741732" y="169233"/>
                    <a:pt x="1707766" y="159301"/>
                    <a:pt x="1683382" y="141013"/>
                  </a:cubicBezTo>
                  <a:cubicBezTo>
                    <a:pt x="1674238" y="125773"/>
                    <a:pt x="1660833" y="112382"/>
                    <a:pt x="1655950" y="95293"/>
                  </a:cubicBezTo>
                  <a:cubicBezTo>
                    <a:pt x="1616370" y="-43236"/>
                    <a:pt x="1727217" y="-11126"/>
                    <a:pt x="1463926" y="67861"/>
                  </a:cubicBezTo>
                  <a:cubicBezTo>
                    <a:pt x="1433311" y="94649"/>
                    <a:pt x="1377656" y="148963"/>
                    <a:pt x="1335910" y="168445"/>
                  </a:cubicBezTo>
                  <a:cubicBezTo>
                    <a:pt x="1265978" y="201080"/>
                    <a:pt x="1257784" y="192990"/>
                    <a:pt x="1189606" y="205021"/>
                  </a:cubicBezTo>
                  <a:cubicBezTo>
                    <a:pt x="1158995" y="210423"/>
                    <a:pt x="1128646" y="217213"/>
                    <a:pt x="1098166" y="223309"/>
                  </a:cubicBezTo>
                  <a:lnTo>
                    <a:pt x="1052446" y="232453"/>
                  </a:lnTo>
                  <a:cubicBezTo>
                    <a:pt x="976246" y="220261"/>
                    <a:pt x="899517" y="211011"/>
                    <a:pt x="823846" y="195877"/>
                  </a:cubicBezTo>
                  <a:cubicBezTo>
                    <a:pt x="807751" y="192658"/>
                    <a:pt x="794440" y="179402"/>
                    <a:pt x="778126" y="177589"/>
                  </a:cubicBezTo>
                  <a:cubicBezTo>
                    <a:pt x="738744" y="173213"/>
                    <a:pt x="698878" y="177589"/>
                    <a:pt x="659254" y="1775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 dirty="0"/>
            </a:p>
          </p:txBody>
        </p:sp>
      </p:grpSp>
      <p:pic>
        <p:nvPicPr>
          <p:cNvPr id="256" name="Kép 42">
            <a:extLst>
              <a:ext uri="{FF2B5EF4-FFF2-40B4-BE49-F238E27FC236}">
                <a16:creationId xmlns:a16="http://schemas.microsoft.com/office/drawing/2014/main" id="{5B5792CD-A8F7-E473-3FC0-FFE22336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06092">
            <a:off x="5815998" y="1539926"/>
            <a:ext cx="517327" cy="1089222"/>
          </a:xfrm>
          <a:prstGeom prst="rect">
            <a:avLst/>
          </a:prstGeom>
        </p:spPr>
      </p:pic>
      <p:grpSp>
        <p:nvGrpSpPr>
          <p:cNvPr id="257" name="Csoportba foglalás 45">
            <a:extLst>
              <a:ext uri="{FF2B5EF4-FFF2-40B4-BE49-F238E27FC236}">
                <a16:creationId xmlns:a16="http://schemas.microsoft.com/office/drawing/2014/main" id="{A2BC10E4-59C1-8885-84B9-85492B7A6EE8}"/>
              </a:ext>
            </a:extLst>
          </p:cNvPr>
          <p:cNvGrpSpPr/>
          <p:nvPr/>
        </p:nvGrpSpPr>
        <p:grpSpPr>
          <a:xfrm>
            <a:off x="6713391" y="2514568"/>
            <a:ext cx="1453896" cy="981503"/>
            <a:chOff x="8641080" y="4488625"/>
            <a:chExt cx="1938528" cy="1308671"/>
          </a:xfrm>
        </p:grpSpPr>
        <p:sp>
          <p:nvSpPr>
            <p:cNvPr id="258" name="Szövegdoboz 43">
              <a:extLst>
                <a:ext uri="{FF2B5EF4-FFF2-40B4-BE49-F238E27FC236}">
                  <a16:creationId xmlns:a16="http://schemas.microsoft.com/office/drawing/2014/main" id="{309AE11E-F8F2-C9D4-A0FD-80C0812CDD9C}"/>
                </a:ext>
              </a:extLst>
            </p:cNvPr>
            <p:cNvSpPr txBox="1"/>
            <p:nvPr/>
          </p:nvSpPr>
          <p:spPr>
            <a:xfrm>
              <a:off x="8841051" y="4658517"/>
              <a:ext cx="1669695" cy="98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50" dirty="0">
                  <a:solidFill>
                    <a:schemeClr val="bg1"/>
                  </a:solidFill>
                </a:rPr>
                <a:t>-Az űrhajó részeinek összegyűjtése</a:t>
              </a:r>
            </a:p>
            <a:p>
              <a:endParaRPr lang="hu-HU" sz="1050" dirty="0">
                <a:solidFill>
                  <a:schemeClr val="bg1"/>
                </a:solidFill>
              </a:endParaRPr>
            </a:p>
          </p:txBody>
        </p:sp>
        <p:sp>
          <p:nvSpPr>
            <p:cNvPr id="259" name="Szabadkézi sokszög: alakzat 44">
              <a:extLst>
                <a:ext uri="{FF2B5EF4-FFF2-40B4-BE49-F238E27FC236}">
                  <a16:creationId xmlns:a16="http://schemas.microsoft.com/office/drawing/2014/main" id="{3F01B78A-4EC8-BF8D-2D05-4AC88239EA14}"/>
                </a:ext>
              </a:extLst>
            </p:cNvPr>
            <p:cNvSpPr/>
            <p:nvPr/>
          </p:nvSpPr>
          <p:spPr>
            <a:xfrm>
              <a:off x="8641080" y="4488625"/>
              <a:ext cx="1938528" cy="1308671"/>
            </a:xfrm>
            <a:custGeom>
              <a:avLst/>
              <a:gdLst>
                <a:gd name="connsiteX0" fmla="*/ 27432 w 1938528"/>
                <a:gd name="connsiteY0" fmla="*/ 622871 h 1308671"/>
                <a:gd name="connsiteX1" fmla="*/ 73152 w 1938528"/>
                <a:gd name="connsiteY1" fmla="*/ 357695 h 1308671"/>
                <a:gd name="connsiteX2" fmla="*/ 91440 w 1938528"/>
                <a:gd name="connsiteY2" fmla="*/ 311975 h 1308671"/>
                <a:gd name="connsiteX3" fmla="*/ 128016 w 1938528"/>
                <a:gd name="connsiteY3" fmla="*/ 284543 h 1308671"/>
                <a:gd name="connsiteX4" fmla="*/ 155448 w 1938528"/>
                <a:gd name="connsiteY4" fmla="*/ 238823 h 1308671"/>
                <a:gd name="connsiteX5" fmla="*/ 182880 w 1938528"/>
                <a:gd name="connsiteY5" fmla="*/ 220535 h 1308671"/>
                <a:gd name="connsiteX6" fmla="*/ 329184 w 1938528"/>
                <a:gd name="connsiteY6" fmla="*/ 202247 h 1308671"/>
                <a:gd name="connsiteX7" fmla="*/ 420624 w 1938528"/>
                <a:gd name="connsiteY7" fmla="*/ 174815 h 1308671"/>
                <a:gd name="connsiteX8" fmla="*/ 466344 w 1938528"/>
                <a:gd name="connsiteY8" fmla="*/ 165671 h 1308671"/>
                <a:gd name="connsiteX9" fmla="*/ 512064 w 1938528"/>
                <a:gd name="connsiteY9" fmla="*/ 129095 h 1308671"/>
                <a:gd name="connsiteX10" fmla="*/ 539496 w 1938528"/>
                <a:gd name="connsiteY10" fmla="*/ 110807 h 1308671"/>
                <a:gd name="connsiteX11" fmla="*/ 576072 w 1938528"/>
                <a:gd name="connsiteY11" fmla="*/ 83375 h 1308671"/>
                <a:gd name="connsiteX12" fmla="*/ 658368 w 1938528"/>
                <a:gd name="connsiteY12" fmla="*/ 65087 h 1308671"/>
                <a:gd name="connsiteX13" fmla="*/ 795528 w 1938528"/>
                <a:gd name="connsiteY13" fmla="*/ 1079 h 1308671"/>
                <a:gd name="connsiteX14" fmla="*/ 969264 w 1938528"/>
                <a:gd name="connsiteY14" fmla="*/ 10223 h 1308671"/>
                <a:gd name="connsiteX15" fmla="*/ 1042416 w 1938528"/>
                <a:gd name="connsiteY15" fmla="*/ 28511 h 1308671"/>
                <a:gd name="connsiteX16" fmla="*/ 1161288 w 1938528"/>
                <a:gd name="connsiteY16" fmla="*/ 92519 h 1308671"/>
                <a:gd name="connsiteX17" fmla="*/ 1252728 w 1938528"/>
                <a:gd name="connsiteY17" fmla="*/ 129095 h 1308671"/>
                <a:gd name="connsiteX18" fmla="*/ 1362456 w 1938528"/>
                <a:gd name="connsiteY18" fmla="*/ 202247 h 1308671"/>
                <a:gd name="connsiteX19" fmla="*/ 1453896 w 1938528"/>
                <a:gd name="connsiteY19" fmla="*/ 220535 h 1308671"/>
                <a:gd name="connsiteX20" fmla="*/ 1563624 w 1938528"/>
                <a:gd name="connsiteY20" fmla="*/ 293687 h 1308671"/>
                <a:gd name="connsiteX21" fmla="*/ 1618488 w 1938528"/>
                <a:gd name="connsiteY21" fmla="*/ 339407 h 1308671"/>
                <a:gd name="connsiteX22" fmla="*/ 1636776 w 1938528"/>
                <a:gd name="connsiteY22" fmla="*/ 394271 h 1308671"/>
                <a:gd name="connsiteX23" fmla="*/ 1645920 w 1938528"/>
                <a:gd name="connsiteY23" fmla="*/ 485711 h 1308671"/>
                <a:gd name="connsiteX24" fmla="*/ 1664208 w 1938528"/>
                <a:gd name="connsiteY24" fmla="*/ 513143 h 1308671"/>
                <a:gd name="connsiteX25" fmla="*/ 1746504 w 1938528"/>
                <a:gd name="connsiteY25" fmla="*/ 586295 h 1308671"/>
                <a:gd name="connsiteX26" fmla="*/ 1783080 w 1938528"/>
                <a:gd name="connsiteY26" fmla="*/ 604583 h 1308671"/>
                <a:gd name="connsiteX27" fmla="*/ 1856232 w 1938528"/>
                <a:gd name="connsiteY27" fmla="*/ 668591 h 1308671"/>
                <a:gd name="connsiteX28" fmla="*/ 1901952 w 1938528"/>
                <a:gd name="connsiteY28" fmla="*/ 696023 h 1308671"/>
                <a:gd name="connsiteX29" fmla="*/ 1938528 w 1938528"/>
                <a:gd name="connsiteY29" fmla="*/ 723455 h 1308671"/>
                <a:gd name="connsiteX30" fmla="*/ 1929384 w 1938528"/>
                <a:gd name="connsiteY30" fmla="*/ 988631 h 1308671"/>
                <a:gd name="connsiteX31" fmla="*/ 1883664 w 1938528"/>
                <a:gd name="connsiteY31" fmla="*/ 1061783 h 1308671"/>
                <a:gd name="connsiteX32" fmla="*/ 1783080 w 1938528"/>
                <a:gd name="connsiteY32" fmla="*/ 1116647 h 1308671"/>
                <a:gd name="connsiteX33" fmla="*/ 1664208 w 1938528"/>
                <a:gd name="connsiteY33" fmla="*/ 1217231 h 1308671"/>
                <a:gd name="connsiteX34" fmla="*/ 1581912 w 1938528"/>
                <a:gd name="connsiteY34" fmla="*/ 1272095 h 1308671"/>
                <a:gd name="connsiteX35" fmla="*/ 1536192 w 1938528"/>
                <a:gd name="connsiteY35" fmla="*/ 1308671 h 1308671"/>
                <a:gd name="connsiteX36" fmla="*/ 1197864 w 1938528"/>
                <a:gd name="connsiteY36" fmla="*/ 1299527 h 1308671"/>
                <a:gd name="connsiteX37" fmla="*/ 987552 w 1938528"/>
                <a:gd name="connsiteY37" fmla="*/ 1308671 h 1308671"/>
                <a:gd name="connsiteX38" fmla="*/ 694944 w 1938528"/>
                <a:gd name="connsiteY38" fmla="*/ 1299527 h 1308671"/>
                <a:gd name="connsiteX39" fmla="*/ 594360 w 1938528"/>
                <a:gd name="connsiteY39" fmla="*/ 1290383 h 1308671"/>
                <a:gd name="connsiteX40" fmla="*/ 530352 w 1938528"/>
                <a:gd name="connsiteY40" fmla="*/ 1281239 h 1308671"/>
                <a:gd name="connsiteX41" fmla="*/ 256032 w 1938528"/>
                <a:gd name="connsiteY41" fmla="*/ 1272095 h 1308671"/>
                <a:gd name="connsiteX42" fmla="*/ 155448 w 1938528"/>
                <a:gd name="connsiteY42" fmla="*/ 1235519 h 1308671"/>
                <a:gd name="connsiteX43" fmla="*/ 118872 w 1938528"/>
                <a:gd name="connsiteY43" fmla="*/ 1217231 h 1308671"/>
                <a:gd name="connsiteX44" fmla="*/ 137160 w 1938528"/>
                <a:gd name="connsiteY44" fmla="*/ 1162367 h 1308671"/>
                <a:gd name="connsiteX45" fmla="*/ 155448 w 1938528"/>
                <a:gd name="connsiteY45" fmla="*/ 1043495 h 1308671"/>
                <a:gd name="connsiteX46" fmla="*/ 91440 w 1938528"/>
                <a:gd name="connsiteY46" fmla="*/ 869759 h 1308671"/>
                <a:gd name="connsiteX47" fmla="*/ 73152 w 1938528"/>
                <a:gd name="connsiteY47" fmla="*/ 824039 h 1308671"/>
                <a:gd name="connsiteX48" fmla="*/ 0 w 1938528"/>
                <a:gd name="connsiteY48" fmla="*/ 696023 h 1308671"/>
                <a:gd name="connsiteX49" fmla="*/ 27432 w 1938528"/>
                <a:gd name="connsiteY49" fmla="*/ 622871 h 13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38528" h="1308671">
                  <a:moveTo>
                    <a:pt x="27432" y="622871"/>
                  </a:moveTo>
                  <a:cubicBezTo>
                    <a:pt x="39624" y="566483"/>
                    <a:pt x="5780" y="492439"/>
                    <a:pt x="73152" y="357695"/>
                  </a:cubicBezTo>
                  <a:cubicBezTo>
                    <a:pt x="80493" y="343014"/>
                    <a:pt x="81592" y="325106"/>
                    <a:pt x="91440" y="311975"/>
                  </a:cubicBezTo>
                  <a:cubicBezTo>
                    <a:pt x="100584" y="299783"/>
                    <a:pt x="115824" y="293687"/>
                    <a:pt x="128016" y="284543"/>
                  </a:cubicBezTo>
                  <a:cubicBezTo>
                    <a:pt x="137160" y="269303"/>
                    <a:pt x="143882" y="252317"/>
                    <a:pt x="155448" y="238823"/>
                  </a:cubicBezTo>
                  <a:cubicBezTo>
                    <a:pt x="162600" y="230479"/>
                    <a:pt x="172779" y="224864"/>
                    <a:pt x="182880" y="220535"/>
                  </a:cubicBezTo>
                  <a:cubicBezTo>
                    <a:pt x="217727" y="205601"/>
                    <a:pt x="315973" y="203348"/>
                    <a:pt x="329184" y="202247"/>
                  </a:cubicBezTo>
                  <a:cubicBezTo>
                    <a:pt x="359664" y="193103"/>
                    <a:pt x="389876" y="183014"/>
                    <a:pt x="420624" y="174815"/>
                  </a:cubicBezTo>
                  <a:cubicBezTo>
                    <a:pt x="435641" y="170810"/>
                    <a:pt x="452443" y="172622"/>
                    <a:pt x="466344" y="165671"/>
                  </a:cubicBezTo>
                  <a:cubicBezTo>
                    <a:pt x="483800" y="156943"/>
                    <a:pt x="496451" y="140805"/>
                    <a:pt x="512064" y="129095"/>
                  </a:cubicBezTo>
                  <a:cubicBezTo>
                    <a:pt x="520856" y="122501"/>
                    <a:pt x="530553" y="117195"/>
                    <a:pt x="539496" y="110807"/>
                  </a:cubicBezTo>
                  <a:cubicBezTo>
                    <a:pt x="551897" y="101949"/>
                    <a:pt x="561848" y="88846"/>
                    <a:pt x="576072" y="83375"/>
                  </a:cubicBezTo>
                  <a:cubicBezTo>
                    <a:pt x="602300" y="73287"/>
                    <a:pt x="630936" y="71183"/>
                    <a:pt x="658368" y="65087"/>
                  </a:cubicBezTo>
                  <a:cubicBezTo>
                    <a:pt x="665340" y="61601"/>
                    <a:pt x="780491" y="2236"/>
                    <a:pt x="795528" y="1079"/>
                  </a:cubicBezTo>
                  <a:cubicBezTo>
                    <a:pt x="853349" y="-3369"/>
                    <a:pt x="911352" y="7175"/>
                    <a:pt x="969264" y="10223"/>
                  </a:cubicBezTo>
                  <a:cubicBezTo>
                    <a:pt x="993648" y="16319"/>
                    <a:pt x="1018571" y="20563"/>
                    <a:pt x="1042416" y="28511"/>
                  </a:cubicBezTo>
                  <a:cubicBezTo>
                    <a:pt x="1156847" y="66655"/>
                    <a:pt x="1058495" y="41122"/>
                    <a:pt x="1161288" y="92519"/>
                  </a:cubicBezTo>
                  <a:cubicBezTo>
                    <a:pt x="1190650" y="107200"/>
                    <a:pt x="1222248" y="116903"/>
                    <a:pt x="1252728" y="129095"/>
                  </a:cubicBezTo>
                  <a:cubicBezTo>
                    <a:pt x="1291379" y="161304"/>
                    <a:pt x="1313716" y="187016"/>
                    <a:pt x="1362456" y="202247"/>
                  </a:cubicBezTo>
                  <a:cubicBezTo>
                    <a:pt x="1392125" y="211518"/>
                    <a:pt x="1453896" y="220535"/>
                    <a:pt x="1453896" y="220535"/>
                  </a:cubicBezTo>
                  <a:cubicBezTo>
                    <a:pt x="1590971" y="330195"/>
                    <a:pt x="1391805" y="174735"/>
                    <a:pt x="1563624" y="293687"/>
                  </a:cubicBezTo>
                  <a:cubicBezTo>
                    <a:pt x="1583197" y="307237"/>
                    <a:pt x="1600200" y="324167"/>
                    <a:pt x="1618488" y="339407"/>
                  </a:cubicBezTo>
                  <a:cubicBezTo>
                    <a:pt x="1624584" y="357695"/>
                    <a:pt x="1633223" y="375324"/>
                    <a:pt x="1636776" y="394271"/>
                  </a:cubicBezTo>
                  <a:cubicBezTo>
                    <a:pt x="1642421" y="424378"/>
                    <a:pt x="1639032" y="455863"/>
                    <a:pt x="1645920" y="485711"/>
                  </a:cubicBezTo>
                  <a:cubicBezTo>
                    <a:pt x="1648391" y="496419"/>
                    <a:pt x="1656907" y="504929"/>
                    <a:pt x="1664208" y="513143"/>
                  </a:cubicBezTo>
                  <a:cubicBezTo>
                    <a:pt x="1692880" y="545399"/>
                    <a:pt x="1711984" y="566569"/>
                    <a:pt x="1746504" y="586295"/>
                  </a:cubicBezTo>
                  <a:cubicBezTo>
                    <a:pt x="1758339" y="593058"/>
                    <a:pt x="1771521" y="597359"/>
                    <a:pt x="1783080" y="604583"/>
                  </a:cubicBezTo>
                  <a:cubicBezTo>
                    <a:pt x="1853117" y="648356"/>
                    <a:pt x="1786629" y="614455"/>
                    <a:pt x="1856232" y="668591"/>
                  </a:cubicBezTo>
                  <a:cubicBezTo>
                    <a:pt x="1870261" y="679502"/>
                    <a:pt x="1887164" y="686164"/>
                    <a:pt x="1901952" y="696023"/>
                  </a:cubicBezTo>
                  <a:cubicBezTo>
                    <a:pt x="1914632" y="704477"/>
                    <a:pt x="1926336" y="714311"/>
                    <a:pt x="1938528" y="723455"/>
                  </a:cubicBezTo>
                  <a:cubicBezTo>
                    <a:pt x="1935480" y="811847"/>
                    <a:pt x="1937158" y="900529"/>
                    <a:pt x="1929384" y="988631"/>
                  </a:cubicBezTo>
                  <a:cubicBezTo>
                    <a:pt x="1926736" y="1018638"/>
                    <a:pt x="1906597" y="1044584"/>
                    <a:pt x="1883664" y="1061783"/>
                  </a:cubicBezTo>
                  <a:cubicBezTo>
                    <a:pt x="1846585" y="1089592"/>
                    <a:pt x="1823728" y="1092935"/>
                    <a:pt x="1783080" y="1116647"/>
                  </a:cubicBezTo>
                  <a:cubicBezTo>
                    <a:pt x="1656175" y="1190675"/>
                    <a:pt x="1808191" y="1109244"/>
                    <a:pt x="1664208" y="1217231"/>
                  </a:cubicBezTo>
                  <a:cubicBezTo>
                    <a:pt x="1512593" y="1330942"/>
                    <a:pt x="1758277" y="1148640"/>
                    <a:pt x="1581912" y="1272095"/>
                  </a:cubicBezTo>
                  <a:cubicBezTo>
                    <a:pt x="1565923" y="1283287"/>
                    <a:pt x="1551432" y="1296479"/>
                    <a:pt x="1536192" y="1308671"/>
                  </a:cubicBezTo>
                  <a:cubicBezTo>
                    <a:pt x="1423416" y="1305623"/>
                    <a:pt x="1310681" y="1299527"/>
                    <a:pt x="1197864" y="1299527"/>
                  </a:cubicBezTo>
                  <a:cubicBezTo>
                    <a:pt x="1127694" y="1299527"/>
                    <a:pt x="1057722" y="1308671"/>
                    <a:pt x="987552" y="1308671"/>
                  </a:cubicBezTo>
                  <a:cubicBezTo>
                    <a:pt x="889968" y="1308671"/>
                    <a:pt x="792480" y="1302575"/>
                    <a:pt x="694944" y="1299527"/>
                  </a:cubicBezTo>
                  <a:cubicBezTo>
                    <a:pt x="661416" y="1296479"/>
                    <a:pt x="627820" y="1294101"/>
                    <a:pt x="594360" y="1290383"/>
                  </a:cubicBezTo>
                  <a:cubicBezTo>
                    <a:pt x="572939" y="1288003"/>
                    <a:pt x="551873" y="1282402"/>
                    <a:pt x="530352" y="1281239"/>
                  </a:cubicBezTo>
                  <a:cubicBezTo>
                    <a:pt x="438995" y="1276301"/>
                    <a:pt x="347472" y="1275143"/>
                    <a:pt x="256032" y="1272095"/>
                  </a:cubicBezTo>
                  <a:cubicBezTo>
                    <a:pt x="222504" y="1259903"/>
                    <a:pt x="188572" y="1248769"/>
                    <a:pt x="155448" y="1235519"/>
                  </a:cubicBezTo>
                  <a:cubicBezTo>
                    <a:pt x="142792" y="1230457"/>
                    <a:pt x="122178" y="1230455"/>
                    <a:pt x="118872" y="1217231"/>
                  </a:cubicBezTo>
                  <a:cubicBezTo>
                    <a:pt x="114197" y="1198529"/>
                    <a:pt x="132088" y="1180965"/>
                    <a:pt x="137160" y="1162367"/>
                  </a:cubicBezTo>
                  <a:cubicBezTo>
                    <a:pt x="146827" y="1126922"/>
                    <a:pt x="151169" y="1077723"/>
                    <a:pt x="155448" y="1043495"/>
                  </a:cubicBezTo>
                  <a:cubicBezTo>
                    <a:pt x="95104" y="847377"/>
                    <a:pt x="146169" y="990163"/>
                    <a:pt x="91440" y="869759"/>
                  </a:cubicBezTo>
                  <a:cubicBezTo>
                    <a:pt x="84648" y="854816"/>
                    <a:pt x="81296" y="838290"/>
                    <a:pt x="73152" y="824039"/>
                  </a:cubicBezTo>
                  <a:cubicBezTo>
                    <a:pt x="-12140" y="674778"/>
                    <a:pt x="41148" y="798894"/>
                    <a:pt x="0" y="696023"/>
                  </a:cubicBezTo>
                  <a:cubicBezTo>
                    <a:pt x="9522" y="619847"/>
                    <a:pt x="15240" y="679259"/>
                    <a:pt x="27432" y="62287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 dirty="0"/>
            </a:p>
          </p:txBody>
        </p:sp>
      </p:grpSp>
      <p:pic>
        <p:nvPicPr>
          <p:cNvPr id="260" name="Kép 46">
            <a:extLst>
              <a:ext uri="{FF2B5EF4-FFF2-40B4-BE49-F238E27FC236}">
                <a16:creationId xmlns:a16="http://schemas.microsoft.com/office/drawing/2014/main" id="{75788BF9-A03A-9689-A371-D68855166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289794">
            <a:off x="5711662" y="2226636"/>
            <a:ext cx="517327" cy="1224793"/>
          </a:xfrm>
          <a:prstGeom prst="rect">
            <a:avLst/>
          </a:prstGeom>
        </p:spPr>
      </p:pic>
      <p:pic>
        <p:nvPicPr>
          <p:cNvPr id="261" name="Kép 49">
            <a:extLst>
              <a:ext uri="{FF2B5EF4-FFF2-40B4-BE49-F238E27FC236}">
                <a16:creationId xmlns:a16="http://schemas.microsoft.com/office/drawing/2014/main" id="{01CB4941-5674-9802-BE90-DEA4BFB31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305404">
            <a:off x="5230047" y="2871874"/>
            <a:ext cx="517327" cy="1252901"/>
          </a:xfrm>
          <a:prstGeom prst="rect">
            <a:avLst/>
          </a:prstGeom>
        </p:spPr>
      </p:pic>
      <p:grpSp>
        <p:nvGrpSpPr>
          <p:cNvPr id="262" name="Csoportba foglalás 53">
            <a:extLst>
              <a:ext uri="{FF2B5EF4-FFF2-40B4-BE49-F238E27FC236}">
                <a16:creationId xmlns:a16="http://schemas.microsoft.com/office/drawing/2014/main" id="{C3D87C51-4DCC-B170-48E7-CEE774EE3AC6}"/>
              </a:ext>
            </a:extLst>
          </p:cNvPr>
          <p:cNvGrpSpPr/>
          <p:nvPr/>
        </p:nvGrpSpPr>
        <p:grpSpPr>
          <a:xfrm>
            <a:off x="5762158" y="3701993"/>
            <a:ext cx="1859952" cy="932688"/>
            <a:chOff x="9334112" y="3044952"/>
            <a:chExt cx="2479936" cy="1243584"/>
          </a:xfrm>
        </p:grpSpPr>
        <p:sp>
          <p:nvSpPr>
            <p:cNvPr id="263" name="Szövegdoboz 51">
              <a:extLst>
                <a:ext uri="{FF2B5EF4-FFF2-40B4-BE49-F238E27FC236}">
                  <a16:creationId xmlns:a16="http://schemas.microsoft.com/office/drawing/2014/main" id="{95FD8257-3446-0ADD-139B-8EAF1A8F2DC1}"/>
                </a:ext>
              </a:extLst>
            </p:cNvPr>
            <p:cNvSpPr txBox="1"/>
            <p:nvPr/>
          </p:nvSpPr>
          <p:spPr>
            <a:xfrm>
              <a:off x="9564624" y="3373549"/>
              <a:ext cx="20886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50" dirty="0">
                  <a:solidFill>
                    <a:schemeClr val="bg1"/>
                  </a:solidFill>
                </a:rPr>
                <a:t>-A szembenálló ellenség kutatása</a:t>
              </a:r>
            </a:p>
            <a:p>
              <a:endParaRPr lang="hu-HU" sz="1050" dirty="0">
                <a:solidFill>
                  <a:schemeClr val="bg1"/>
                </a:solidFill>
              </a:endParaRPr>
            </a:p>
          </p:txBody>
        </p:sp>
        <p:sp>
          <p:nvSpPr>
            <p:cNvPr id="264" name="Szabadkézi sokszög: alakzat 52">
              <a:extLst>
                <a:ext uri="{FF2B5EF4-FFF2-40B4-BE49-F238E27FC236}">
                  <a16:creationId xmlns:a16="http://schemas.microsoft.com/office/drawing/2014/main" id="{115C3263-8B1A-6F55-D1B0-A64B9A305D03}"/>
                </a:ext>
              </a:extLst>
            </p:cNvPr>
            <p:cNvSpPr/>
            <p:nvPr/>
          </p:nvSpPr>
          <p:spPr>
            <a:xfrm>
              <a:off x="9334112" y="3044952"/>
              <a:ext cx="2479936" cy="1243584"/>
            </a:xfrm>
            <a:custGeom>
              <a:avLst/>
              <a:gdLst>
                <a:gd name="connsiteX0" fmla="*/ 75064 w 2479936"/>
                <a:gd name="connsiteY0" fmla="*/ 722376 h 1243584"/>
                <a:gd name="connsiteX1" fmla="*/ 47632 w 2479936"/>
                <a:gd name="connsiteY1" fmla="*/ 438912 h 1243584"/>
                <a:gd name="connsiteX2" fmla="*/ 184792 w 2479936"/>
                <a:gd name="connsiteY2" fmla="*/ 320040 h 1243584"/>
                <a:gd name="connsiteX3" fmla="*/ 385960 w 2479936"/>
                <a:gd name="connsiteY3" fmla="*/ 237744 h 1243584"/>
                <a:gd name="connsiteX4" fmla="*/ 440824 w 2479936"/>
                <a:gd name="connsiteY4" fmla="*/ 210312 h 1243584"/>
                <a:gd name="connsiteX5" fmla="*/ 568840 w 2479936"/>
                <a:gd name="connsiteY5" fmla="*/ 192024 h 1243584"/>
                <a:gd name="connsiteX6" fmla="*/ 1090048 w 2479936"/>
                <a:gd name="connsiteY6" fmla="*/ 192024 h 1243584"/>
                <a:gd name="connsiteX7" fmla="*/ 1144912 w 2479936"/>
                <a:gd name="connsiteY7" fmla="*/ 164592 h 1243584"/>
                <a:gd name="connsiteX8" fmla="*/ 1126624 w 2479936"/>
                <a:gd name="connsiteY8" fmla="*/ 54864 h 1243584"/>
                <a:gd name="connsiteX9" fmla="*/ 1117480 w 2479936"/>
                <a:gd name="connsiteY9" fmla="*/ 18288 h 1243584"/>
                <a:gd name="connsiteX10" fmla="*/ 1190632 w 2479936"/>
                <a:gd name="connsiteY10" fmla="*/ 0 h 1243584"/>
                <a:gd name="connsiteX11" fmla="*/ 1400944 w 2479936"/>
                <a:gd name="connsiteY11" fmla="*/ 18288 h 1243584"/>
                <a:gd name="connsiteX12" fmla="*/ 1675264 w 2479936"/>
                <a:gd name="connsiteY12" fmla="*/ 82296 h 1243584"/>
                <a:gd name="connsiteX13" fmla="*/ 1730128 w 2479936"/>
                <a:gd name="connsiteY13" fmla="*/ 91440 h 1243584"/>
                <a:gd name="connsiteX14" fmla="*/ 1803280 w 2479936"/>
                <a:gd name="connsiteY14" fmla="*/ 109728 h 1243584"/>
                <a:gd name="connsiteX15" fmla="*/ 1849000 w 2479936"/>
                <a:gd name="connsiteY15" fmla="*/ 118872 h 1243584"/>
                <a:gd name="connsiteX16" fmla="*/ 1958728 w 2479936"/>
                <a:gd name="connsiteY16" fmla="*/ 192024 h 1243584"/>
                <a:gd name="connsiteX17" fmla="*/ 2022736 w 2479936"/>
                <a:gd name="connsiteY17" fmla="*/ 301752 h 1243584"/>
                <a:gd name="connsiteX18" fmla="*/ 2050168 w 2479936"/>
                <a:gd name="connsiteY18" fmla="*/ 347472 h 1243584"/>
                <a:gd name="connsiteX19" fmla="*/ 2086744 w 2479936"/>
                <a:gd name="connsiteY19" fmla="*/ 420624 h 1243584"/>
                <a:gd name="connsiteX20" fmla="*/ 2132464 w 2479936"/>
                <a:gd name="connsiteY20" fmla="*/ 457200 h 1243584"/>
                <a:gd name="connsiteX21" fmla="*/ 2205616 w 2479936"/>
                <a:gd name="connsiteY21" fmla="*/ 502920 h 1243584"/>
                <a:gd name="connsiteX22" fmla="*/ 2452504 w 2479936"/>
                <a:gd name="connsiteY22" fmla="*/ 557784 h 1243584"/>
                <a:gd name="connsiteX23" fmla="*/ 2479936 w 2479936"/>
                <a:gd name="connsiteY23" fmla="*/ 685800 h 1243584"/>
                <a:gd name="connsiteX24" fmla="*/ 2452504 w 2479936"/>
                <a:gd name="connsiteY24" fmla="*/ 941832 h 1243584"/>
                <a:gd name="connsiteX25" fmla="*/ 2415928 w 2479936"/>
                <a:gd name="connsiteY25" fmla="*/ 1051560 h 1243584"/>
                <a:gd name="connsiteX26" fmla="*/ 2379352 w 2479936"/>
                <a:gd name="connsiteY26" fmla="*/ 1106424 h 1243584"/>
                <a:gd name="connsiteX27" fmla="*/ 2324488 w 2479936"/>
                <a:gd name="connsiteY27" fmla="*/ 1115568 h 1243584"/>
                <a:gd name="connsiteX28" fmla="*/ 2141608 w 2479936"/>
                <a:gd name="connsiteY28" fmla="*/ 1161288 h 1243584"/>
                <a:gd name="connsiteX29" fmla="*/ 2059312 w 2479936"/>
                <a:gd name="connsiteY29" fmla="*/ 1197864 h 1243584"/>
                <a:gd name="connsiteX30" fmla="*/ 1977016 w 2479936"/>
                <a:gd name="connsiteY30" fmla="*/ 1225296 h 1243584"/>
                <a:gd name="connsiteX31" fmla="*/ 1812424 w 2479936"/>
                <a:gd name="connsiteY31" fmla="*/ 1243584 h 1243584"/>
                <a:gd name="connsiteX32" fmla="*/ 1592968 w 2479936"/>
                <a:gd name="connsiteY32" fmla="*/ 1225296 h 1243584"/>
                <a:gd name="connsiteX33" fmla="*/ 1483240 w 2479936"/>
                <a:gd name="connsiteY33" fmla="*/ 1188720 h 1243584"/>
                <a:gd name="connsiteX34" fmla="*/ 1373512 w 2479936"/>
                <a:gd name="connsiteY34" fmla="*/ 1161288 h 1243584"/>
                <a:gd name="connsiteX35" fmla="*/ 1163200 w 2479936"/>
                <a:gd name="connsiteY35" fmla="*/ 1179576 h 1243584"/>
                <a:gd name="connsiteX36" fmla="*/ 1035184 w 2479936"/>
                <a:gd name="connsiteY36" fmla="*/ 1188720 h 1243584"/>
                <a:gd name="connsiteX37" fmla="*/ 696856 w 2479936"/>
                <a:gd name="connsiteY37" fmla="*/ 1170432 h 1243584"/>
                <a:gd name="connsiteX38" fmla="*/ 404248 w 2479936"/>
                <a:gd name="connsiteY38" fmla="*/ 1133856 h 1243584"/>
                <a:gd name="connsiteX39" fmla="*/ 267088 w 2479936"/>
                <a:gd name="connsiteY39" fmla="*/ 1097280 h 1243584"/>
                <a:gd name="connsiteX40" fmla="*/ 148216 w 2479936"/>
                <a:gd name="connsiteY40" fmla="*/ 1078992 h 1243584"/>
                <a:gd name="connsiteX41" fmla="*/ 11056 w 2479936"/>
                <a:gd name="connsiteY41" fmla="*/ 996696 h 1243584"/>
                <a:gd name="connsiteX42" fmla="*/ 1912 w 2479936"/>
                <a:gd name="connsiteY42" fmla="*/ 914400 h 1243584"/>
                <a:gd name="connsiteX43" fmla="*/ 47632 w 2479936"/>
                <a:gd name="connsiteY43" fmla="*/ 850392 h 1243584"/>
                <a:gd name="connsiteX44" fmla="*/ 75064 w 2479936"/>
                <a:gd name="connsiteY44" fmla="*/ 786384 h 1243584"/>
                <a:gd name="connsiteX45" fmla="*/ 84208 w 2479936"/>
                <a:gd name="connsiteY45" fmla="*/ 740664 h 1243584"/>
                <a:gd name="connsiteX46" fmla="*/ 75064 w 2479936"/>
                <a:gd name="connsiteY46" fmla="*/ 722376 h 124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79936" h="1243584">
                  <a:moveTo>
                    <a:pt x="75064" y="722376"/>
                  </a:moveTo>
                  <a:cubicBezTo>
                    <a:pt x="65920" y="627888"/>
                    <a:pt x="47632" y="533841"/>
                    <a:pt x="47632" y="438912"/>
                  </a:cubicBezTo>
                  <a:cubicBezTo>
                    <a:pt x="47632" y="388912"/>
                    <a:pt x="184066" y="320403"/>
                    <a:pt x="184792" y="320040"/>
                  </a:cubicBezTo>
                  <a:cubicBezTo>
                    <a:pt x="249593" y="287639"/>
                    <a:pt x="321159" y="270145"/>
                    <a:pt x="385960" y="237744"/>
                  </a:cubicBezTo>
                  <a:cubicBezTo>
                    <a:pt x="404248" y="228600"/>
                    <a:pt x="421427" y="216778"/>
                    <a:pt x="440824" y="210312"/>
                  </a:cubicBezTo>
                  <a:cubicBezTo>
                    <a:pt x="456645" y="205038"/>
                    <a:pt x="561168" y="192983"/>
                    <a:pt x="568840" y="192024"/>
                  </a:cubicBezTo>
                  <a:cubicBezTo>
                    <a:pt x="677940" y="195141"/>
                    <a:pt x="957142" y="211011"/>
                    <a:pt x="1090048" y="192024"/>
                  </a:cubicBezTo>
                  <a:cubicBezTo>
                    <a:pt x="1110289" y="189132"/>
                    <a:pt x="1126624" y="173736"/>
                    <a:pt x="1144912" y="164592"/>
                  </a:cubicBezTo>
                  <a:cubicBezTo>
                    <a:pt x="1138816" y="128016"/>
                    <a:pt x="1133458" y="91309"/>
                    <a:pt x="1126624" y="54864"/>
                  </a:cubicBezTo>
                  <a:cubicBezTo>
                    <a:pt x="1124308" y="42512"/>
                    <a:pt x="1107938" y="26467"/>
                    <a:pt x="1117480" y="18288"/>
                  </a:cubicBezTo>
                  <a:cubicBezTo>
                    <a:pt x="1136563" y="1931"/>
                    <a:pt x="1166248" y="6096"/>
                    <a:pt x="1190632" y="0"/>
                  </a:cubicBezTo>
                  <a:cubicBezTo>
                    <a:pt x="1260736" y="6096"/>
                    <a:pt x="1331283" y="8336"/>
                    <a:pt x="1400944" y="18288"/>
                  </a:cubicBezTo>
                  <a:cubicBezTo>
                    <a:pt x="1565347" y="41774"/>
                    <a:pt x="1543034" y="51183"/>
                    <a:pt x="1675264" y="82296"/>
                  </a:cubicBezTo>
                  <a:cubicBezTo>
                    <a:pt x="1693311" y="86542"/>
                    <a:pt x="1711999" y="87555"/>
                    <a:pt x="1730128" y="91440"/>
                  </a:cubicBezTo>
                  <a:cubicBezTo>
                    <a:pt x="1754705" y="96706"/>
                    <a:pt x="1778634" y="104799"/>
                    <a:pt x="1803280" y="109728"/>
                  </a:cubicBezTo>
                  <a:lnTo>
                    <a:pt x="1849000" y="118872"/>
                  </a:lnTo>
                  <a:cubicBezTo>
                    <a:pt x="1850764" y="119975"/>
                    <a:pt x="1943833" y="175267"/>
                    <a:pt x="1958728" y="192024"/>
                  </a:cubicBezTo>
                  <a:cubicBezTo>
                    <a:pt x="1990702" y="227995"/>
                    <a:pt x="2000306" y="260631"/>
                    <a:pt x="2022736" y="301752"/>
                  </a:cubicBezTo>
                  <a:cubicBezTo>
                    <a:pt x="2031247" y="317355"/>
                    <a:pt x="2041742" y="331824"/>
                    <a:pt x="2050168" y="347472"/>
                  </a:cubicBezTo>
                  <a:cubicBezTo>
                    <a:pt x="2063093" y="371476"/>
                    <a:pt x="2070387" y="398814"/>
                    <a:pt x="2086744" y="420624"/>
                  </a:cubicBezTo>
                  <a:cubicBezTo>
                    <a:pt x="2098454" y="436237"/>
                    <a:pt x="2116418" y="446091"/>
                    <a:pt x="2132464" y="457200"/>
                  </a:cubicBezTo>
                  <a:cubicBezTo>
                    <a:pt x="2156106" y="473568"/>
                    <a:pt x="2179002" y="492032"/>
                    <a:pt x="2205616" y="502920"/>
                  </a:cubicBezTo>
                  <a:cubicBezTo>
                    <a:pt x="2291668" y="538123"/>
                    <a:pt x="2362498" y="543937"/>
                    <a:pt x="2452504" y="557784"/>
                  </a:cubicBezTo>
                  <a:cubicBezTo>
                    <a:pt x="2457291" y="576931"/>
                    <a:pt x="2479936" y="659248"/>
                    <a:pt x="2479936" y="685800"/>
                  </a:cubicBezTo>
                  <a:cubicBezTo>
                    <a:pt x="2479936" y="884039"/>
                    <a:pt x="2478226" y="804650"/>
                    <a:pt x="2452504" y="941832"/>
                  </a:cubicBezTo>
                  <a:cubicBezTo>
                    <a:pt x="2436864" y="1025243"/>
                    <a:pt x="2457732" y="985867"/>
                    <a:pt x="2415928" y="1051560"/>
                  </a:cubicBezTo>
                  <a:cubicBezTo>
                    <a:pt x="2404128" y="1070103"/>
                    <a:pt x="2397358" y="1093820"/>
                    <a:pt x="2379352" y="1106424"/>
                  </a:cubicBezTo>
                  <a:cubicBezTo>
                    <a:pt x="2364163" y="1117056"/>
                    <a:pt x="2342776" y="1112520"/>
                    <a:pt x="2324488" y="1115568"/>
                  </a:cubicBezTo>
                  <a:cubicBezTo>
                    <a:pt x="2158422" y="1198601"/>
                    <a:pt x="2359397" y="1109433"/>
                    <a:pt x="2141608" y="1161288"/>
                  </a:cubicBezTo>
                  <a:cubicBezTo>
                    <a:pt x="2112405" y="1168241"/>
                    <a:pt x="2087290" y="1186984"/>
                    <a:pt x="2059312" y="1197864"/>
                  </a:cubicBezTo>
                  <a:cubicBezTo>
                    <a:pt x="2032362" y="1208344"/>
                    <a:pt x="2005163" y="1218673"/>
                    <a:pt x="1977016" y="1225296"/>
                  </a:cubicBezTo>
                  <a:cubicBezTo>
                    <a:pt x="1957882" y="1229798"/>
                    <a:pt x="1823091" y="1242517"/>
                    <a:pt x="1812424" y="1243584"/>
                  </a:cubicBezTo>
                  <a:cubicBezTo>
                    <a:pt x="1739272" y="1237488"/>
                    <a:pt x="1665375" y="1237364"/>
                    <a:pt x="1592968" y="1225296"/>
                  </a:cubicBezTo>
                  <a:cubicBezTo>
                    <a:pt x="1554938" y="1218958"/>
                    <a:pt x="1520252" y="1199515"/>
                    <a:pt x="1483240" y="1188720"/>
                  </a:cubicBezTo>
                  <a:cubicBezTo>
                    <a:pt x="1447046" y="1178164"/>
                    <a:pt x="1410088" y="1170432"/>
                    <a:pt x="1373512" y="1161288"/>
                  </a:cubicBezTo>
                  <a:lnTo>
                    <a:pt x="1163200" y="1179576"/>
                  </a:lnTo>
                  <a:cubicBezTo>
                    <a:pt x="1120559" y="1183033"/>
                    <a:pt x="1077965" y="1188720"/>
                    <a:pt x="1035184" y="1188720"/>
                  </a:cubicBezTo>
                  <a:cubicBezTo>
                    <a:pt x="981973" y="1188720"/>
                    <a:pt x="776938" y="1179330"/>
                    <a:pt x="696856" y="1170432"/>
                  </a:cubicBezTo>
                  <a:cubicBezTo>
                    <a:pt x="599162" y="1159577"/>
                    <a:pt x="404248" y="1133856"/>
                    <a:pt x="404248" y="1133856"/>
                  </a:cubicBezTo>
                  <a:cubicBezTo>
                    <a:pt x="358528" y="1121664"/>
                    <a:pt x="313355" y="1107194"/>
                    <a:pt x="267088" y="1097280"/>
                  </a:cubicBezTo>
                  <a:cubicBezTo>
                    <a:pt x="227888" y="1088880"/>
                    <a:pt x="185530" y="1093651"/>
                    <a:pt x="148216" y="1078992"/>
                  </a:cubicBezTo>
                  <a:cubicBezTo>
                    <a:pt x="98590" y="1059496"/>
                    <a:pt x="11056" y="996696"/>
                    <a:pt x="11056" y="996696"/>
                  </a:cubicBezTo>
                  <a:cubicBezTo>
                    <a:pt x="8008" y="969264"/>
                    <a:pt x="-4782" y="941177"/>
                    <a:pt x="1912" y="914400"/>
                  </a:cubicBezTo>
                  <a:cubicBezTo>
                    <a:pt x="8271" y="888963"/>
                    <a:pt x="33555" y="872513"/>
                    <a:pt x="47632" y="850392"/>
                  </a:cubicBezTo>
                  <a:cubicBezTo>
                    <a:pt x="58408" y="833459"/>
                    <a:pt x="69969" y="806762"/>
                    <a:pt x="75064" y="786384"/>
                  </a:cubicBezTo>
                  <a:cubicBezTo>
                    <a:pt x="78833" y="771306"/>
                    <a:pt x="81160" y="755904"/>
                    <a:pt x="84208" y="740664"/>
                  </a:cubicBezTo>
                  <a:lnTo>
                    <a:pt x="75064" y="72237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/>
            </a:p>
          </p:txBody>
        </p:sp>
      </p:grpSp>
      <p:pic>
        <p:nvPicPr>
          <p:cNvPr id="265" name="Kép 54">
            <a:extLst>
              <a:ext uri="{FF2B5EF4-FFF2-40B4-BE49-F238E27FC236}">
                <a16:creationId xmlns:a16="http://schemas.microsoft.com/office/drawing/2014/main" id="{E291BB73-EA35-0370-8721-5F10E32F5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059490">
            <a:off x="4190563" y="3183893"/>
            <a:ext cx="517327" cy="1372892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70B8475-44E3-A0D7-A138-DE61AC29D75C}"/>
              </a:ext>
            </a:extLst>
          </p:cNvPr>
          <p:cNvGrpSpPr/>
          <p:nvPr/>
        </p:nvGrpSpPr>
        <p:grpSpPr>
          <a:xfrm>
            <a:off x="3914138" y="4453330"/>
            <a:ext cx="1934462" cy="507492"/>
            <a:chOff x="3548608" y="4215762"/>
            <a:chExt cx="1934462" cy="507492"/>
          </a:xfrm>
        </p:grpSpPr>
        <p:sp>
          <p:nvSpPr>
            <p:cNvPr id="266" name="Szövegdoboz 55">
              <a:extLst>
                <a:ext uri="{FF2B5EF4-FFF2-40B4-BE49-F238E27FC236}">
                  <a16:creationId xmlns:a16="http://schemas.microsoft.com/office/drawing/2014/main" id="{D8715401-7140-AB20-FE21-C7D1E0436733}"/>
                </a:ext>
              </a:extLst>
            </p:cNvPr>
            <p:cNvSpPr txBox="1"/>
            <p:nvPr/>
          </p:nvSpPr>
          <p:spPr>
            <a:xfrm>
              <a:off x="3672558" y="4301956"/>
              <a:ext cx="18105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50" dirty="0">
                  <a:solidFill>
                    <a:schemeClr val="bg1"/>
                  </a:solidFill>
                </a:rPr>
                <a:t>-Ellenségek legyőzése</a:t>
              </a:r>
            </a:p>
            <a:p>
              <a:endParaRPr lang="hu-HU" sz="1050" dirty="0">
                <a:solidFill>
                  <a:schemeClr val="bg1"/>
                </a:solidFill>
              </a:endParaRPr>
            </a:p>
          </p:txBody>
        </p:sp>
        <p:sp>
          <p:nvSpPr>
            <p:cNvPr id="267" name="Szabadkézi sokszög: alakzat 56">
              <a:extLst>
                <a:ext uri="{FF2B5EF4-FFF2-40B4-BE49-F238E27FC236}">
                  <a16:creationId xmlns:a16="http://schemas.microsoft.com/office/drawing/2014/main" id="{B9F4D56F-F99A-EAF1-310D-A38786516EBE}"/>
                </a:ext>
              </a:extLst>
            </p:cNvPr>
            <p:cNvSpPr/>
            <p:nvPr/>
          </p:nvSpPr>
          <p:spPr>
            <a:xfrm>
              <a:off x="3548608" y="4215762"/>
              <a:ext cx="1934339" cy="507492"/>
            </a:xfrm>
            <a:custGeom>
              <a:avLst/>
              <a:gdLst>
                <a:gd name="connsiteX0" fmla="*/ 18798 w 2579118"/>
                <a:gd name="connsiteY0" fmla="*/ 411480 h 676656"/>
                <a:gd name="connsiteX1" fmla="*/ 27942 w 2579118"/>
                <a:gd name="connsiteY1" fmla="*/ 365760 h 676656"/>
                <a:gd name="connsiteX2" fmla="*/ 73662 w 2579118"/>
                <a:gd name="connsiteY2" fmla="*/ 292608 h 676656"/>
                <a:gd name="connsiteX3" fmla="*/ 146814 w 2579118"/>
                <a:gd name="connsiteY3" fmla="*/ 228600 h 676656"/>
                <a:gd name="connsiteX4" fmla="*/ 201678 w 2579118"/>
                <a:gd name="connsiteY4" fmla="*/ 210312 h 676656"/>
                <a:gd name="connsiteX5" fmla="*/ 430278 w 2579118"/>
                <a:gd name="connsiteY5" fmla="*/ 164592 h 676656"/>
                <a:gd name="connsiteX6" fmla="*/ 576582 w 2579118"/>
                <a:gd name="connsiteY6" fmla="*/ 73152 h 676656"/>
                <a:gd name="connsiteX7" fmla="*/ 750318 w 2579118"/>
                <a:gd name="connsiteY7" fmla="*/ 9144 h 676656"/>
                <a:gd name="connsiteX8" fmla="*/ 841758 w 2579118"/>
                <a:gd name="connsiteY8" fmla="*/ 0 h 676656"/>
                <a:gd name="connsiteX9" fmla="*/ 1335534 w 2579118"/>
                <a:gd name="connsiteY9" fmla="*/ 9144 h 676656"/>
                <a:gd name="connsiteX10" fmla="*/ 1436118 w 2579118"/>
                <a:gd name="connsiteY10" fmla="*/ 27432 h 676656"/>
                <a:gd name="connsiteX11" fmla="*/ 1646430 w 2579118"/>
                <a:gd name="connsiteY11" fmla="*/ 18288 h 676656"/>
                <a:gd name="connsiteX12" fmla="*/ 1765302 w 2579118"/>
                <a:gd name="connsiteY12" fmla="*/ 0 h 676656"/>
                <a:gd name="connsiteX13" fmla="*/ 1975614 w 2579118"/>
                <a:gd name="connsiteY13" fmla="*/ 18288 h 676656"/>
                <a:gd name="connsiteX14" fmla="*/ 2112774 w 2579118"/>
                <a:gd name="connsiteY14" fmla="*/ 73152 h 676656"/>
                <a:gd name="connsiteX15" fmla="*/ 2195070 w 2579118"/>
                <a:gd name="connsiteY15" fmla="*/ 128016 h 676656"/>
                <a:gd name="connsiteX16" fmla="*/ 2341374 w 2579118"/>
                <a:gd name="connsiteY16" fmla="*/ 182880 h 676656"/>
                <a:gd name="connsiteX17" fmla="*/ 2387094 w 2579118"/>
                <a:gd name="connsiteY17" fmla="*/ 219456 h 676656"/>
                <a:gd name="connsiteX18" fmla="*/ 2469390 w 2579118"/>
                <a:gd name="connsiteY18" fmla="*/ 246888 h 676656"/>
                <a:gd name="connsiteX19" fmla="*/ 2569974 w 2579118"/>
                <a:gd name="connsiteY19" fmla="*/ 356616 h 676656"/>
                <a:gd name="connsiteX20" fmla="*/ 2579118 w 2579118"/>
                <a:gd name="connsiteY20" fmla="*/ 393192 h 676656"/>
                <a:gd name="connsiteX21" fmla="*/ 2551686 w 2579118"/>
                <a:gd name="connsiteY21" fmla="*/ 548640 h 676656"/>
                <a:gd name="connsiteX22" fmla="*/ 2533398 w 2579118"/>
                <a:gd name="connsiteY22" fmla="*/ 594360 h 676656"/>
                <a:gd name="connsiteX23" fmla="*/ 2487678 w 2579118"/>
                <a:gd name="connsiteY23" fmla="*/ 658368 h 676656"/>
                <a:gd name="connsiteX24" fmla="*/ 2423670 w 2579118"/>
                <a:gd name="connsiteY24" fmla="*/ 667512 h 676656"/>
                <a:gd name="connsiteX25" fmla="*/ 2057910 w 2579118"/>
                <a:gd name="connsiteY25" fmla="*/ 676656 h 676656"/>
                <a:gd name="connsiteX26" fmla="*/ 1500126 w 2579118"/>
                <a:gd name="connsiteY26" fmla="*/ 667512 h 676656"/>
                <a:gd name="connsiteX27" fmla="*/ 1116078 w 2579118"/>
                <a:gd name="connsiteY27" fmla="*/ 640080 h 676656"/>
                <a:gd name="connsiteX28" fmla="*/ 933198 w 2579118"/>
                <a:gd name="connsiteY28" fmla="*/ 649224 h 676656"/>
                <a:gd name="connsiteX29" fmla="*/ 814326 w 2579118"/>
                <a:gd name="connsiteY29" fmla="*/ 658368 h 676656"/>
                <a:gd name="connsiteX30" fmla="*/ 503430 w 2579118"/>
                <a:gd name="connsiteY30" fmla="*/ 667512 h 676656"/>
                <a:gd name="connsiteX31" fmla="*/ 146814 w 2579118"/>
                <a:gd name="connsiteY31" fmla="*/ 658368 h 676656"/>
                <a:gd name="connsiteX32" fmla="*/ 110238 w 2579118"/>
                <a:gd name="connsiteY32" fmla="*/ 640080 h 676656"/>
                <a:gd name="connsiteX33" fmla="*/ 55374 w 2579118"/>
                <a:gd name="connsiteY33" fmla="*/ 621792 h 676656"/>
                <a:gd name="connsiteX34" fmla="*/ 46230 w 2579118"/>
                <a:gd name="connsiteY34" fmla="*/ 585216 h 676656"/>
                <a:gd name="connsiteX35" fmla="*/ 37086 w 2579118"/>
                <a:gd name="connsiteY35" fmla="*/ 438912 h 676656"/>
                <a:gd name="connsiteX36" fmla="*/ 510 w 2579118"/>
                <a:gd name="connsiteY36" fmla="*/ 420624 h 676656"/>
                <a:gd name="connsiteX37" fmla="*/ 18798 w 2579118"/>
                <a:gd name="connsiteY37" fmla="*/ 411480 h 6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79118" h="676656">
                  <a:moveTo>
                    <a:pt x="18798" y="411480"/>
                  </a:moveTo>
                  <a:cubicBezTo>
                    <a:pt x="23370" y="402336"/>
                    <a:pt x="21429" y="379871"/>
                    <a:pt x="27942" y="365760"/>
                  </a:cubicBezTo>
                  <a:cubicBezTo>
                    <a:pt x="39992" y="339652"/>
                    <a:pt x="54830" y="314338"/>
                    <a:pt x="73662" y="292608"/>
                  </a:cubicBezTo>
                  <a:cubicBezTo>
                    <a:pt x="94882" y="268123"/>
                    <a:pt x="119559" y="246121"/>
                    <a:pt x="146814" y="228600"/>
                  </a:cubicBezTo>
                  <a:cubicBezTo>
                    <a:pt x="163030" y="218176"/>
                    <a:pt x="183561" y="216900"/>
                    <a:pt x="201678" y="210312"/>
                  </a:cubicBezTo>
                  <a:cubicBezTo>
                    <a:pt x="322155" y="166502"/>
                    <a:pt x="165355" y="204330"/>
                    <a:pt x="430278" y="164592"/>
                  </a:cubicBezTo>
                  <a:cubicBezTo>
                    <a:pt x="479046" y="134112"/>
                    <a:pt x="524029" y="96509"/>
                    <a:pt x="576582" y="73152"/>
                  </a:cubicBezTo>
                  <a:cubicBezTo>
                    <a:pt x="641573" y="44267"/>
                    <a:pt x="679295" y="23349"/>
                    <a:pt x="750318" y="9144"/>
                  </a:cubicBezTo>
                  <a:cubicBezTo>
                    <a:pt x="780355" y="3137"/>
                    <a:pt x="811278" y="3048"/>
                    <a:pt x="841758" y="0"/>
                  </a:cubicBezTo>
                  <a:cubicBezTo>
                    <a:pt x="1006350" y="3048"/>
                    <a:pt x="1171089" y="1554"/>
                    <a:pt x="1335534" y="9144"/>
                  </a:cubicBezTo>
                  <a:cubicBezTo>
                    <a:pt x="1369575" y="10715"/>
                    <a:pt x="1402055" y="26430"/>
                    <a:pt x="1436118" y="27432"/>
                  </a:cubicBezTo>
                  <a:cubicBezTo>
                    <a:pt x="1506258" y="29495"/>
                    <a:pt x="1576326" y="21336"/>
                    <a:pt x="1646430" y="18288"/>
                  </a:cubicBezTo>
                  <a:cubicBezTo>
                    <a:pt x="1686054" y="12192"/>
                    <a:pt x="1725212" y="0"/>
                    <a:pt x="1765302" y="0"/>
                  </a:cubicBezTo>
                  <a:cubicBezTo>
                    <a:pt x="1835671" y="0"/>
                    <a:pt x="1975614" y="18288"/>
                    <a:pt x="1975614" y="18288"/>
                  </a:cubicBezTo>
                  <a:cubicBezTo>
                    <a:pt x="2043757" y="37758"/>
                    <a:pt x="2046900" y="34402"/>
                    <a:pt x="2112774" y="73152"/>
                  </a:cubicBezTo>
                  <a:cubicBezTo>
                    <a:pt x="2141191" y="89868"/>
                    <a:pt x="2165348" y="113749"/>
                    <a:pt x="2195070" y="128016"/>
                  </a:cubicBezTo>
                  <a:cubicBezTo>
                    <a:pt x="2242025" y="150554"/>
                    <a:pt x="2341374" y="182880"/>
                    <a:pt x="2341374" y="182880"/>
                  </a:cubicBezTo>
                  <a:cubicBezTo>
                    <a:pt x="2356614" y="195072"/>
                    <a:pt x="2369638" y="210728"/>
                    <a:pt x="2387094" y="219456"/>
                  </a:cubicBezTo>
                  <a:cubicBezTo>
                    <a:pt x="2412957" y="232388"/>
                    <a:pt x="2444869" y="231563"/>
                    <a:pt x="2469390" y="246888"/>
                  </a:cubicBezTo>
                  <a:cubicBezTo>
                    <a:pt x="2500513" y="266340"/>
                    <a:pt x="2544745" y="325080"/>
                    <a:pt x="2569974" y="356616"/>
                  </a:cubicBezTo>
                  <a:cubicBezTo>
                    <a:pt x="2573022" y="368808"/>
                    <a:pt x="2579118" y="380625"/>
                    <a:pt x="2579118" y="393192"/>
                  </a:cubicBezTo>
                  <a:cubicBezTo>
                    <a:pt x="2579118" y="454224"/>
                    <a:pt x="2570166" y="493200"/>
                    <a:pt x="2551686" y="548640"/>
                  </a:cubicBezTo>
                  <a:cubicBezTo>
                    <a:pt x="2546495" y="564212"/>
                    <a:pt x="2541669" y="580182"/>
                    <a:pt x="2533398" y="594360"/>
                  </a:cubicBezTo>
                  <a:cubicBezTo>
                    <a:pt x="2520187" y="617008"/>
                    <a:pt x="2509494" y="643824"/>
                    <a:pt x="2487678" y="658368"/>
                  </a:cubicBezTo>
                  <a:cubicBezTo>
                    <a:pt x="2469745" y="670323"/>
                    <a:pt x="2445203" y="666596"/>
                    <a:pt x="2423670" y="667512"/>
                  </a:cubicBezTo>
                  <a:cubicBezTo>
                    <a:pt x="2301822" y="672697"/>
                    <a:pt x="2179830" y="673608"/>
                    <a:pt x="2057910" y="676656"/>
                  </a:cubicBezTo>
                  <a:lnTo>
                    <a:pt x="1500126" y="667512"/>
                  </a:lnTo>
                  <a:cubicBezTo>
                    <a:pt x="1364942" y="664132"/>
                    <a:pt x="1252116" y="651909"/>
                    <a:pt x="1116078" y="640080"/>
                  </a:cubicBezTo>
                  <a:lnTo>
                    <a:pt x="933198" y="649224"/>
                  </a:lnTo>
                  <a:cubicBezTo>
                    <a:pt x="893530" y="651628"/>
                    <a:pt x="854031" y="656678"/>
                    <a:pt x="814326" y="658368"/>
                  </a:cubicBezTo>
                  <a:cubicBezTo>
                    <a:pt x="710743" y="662776"/>
                    <a:pt x="607062" y="664464"/>
                    <a:pt x="503430" y="667512"/>
                  </a:cubicBezTo>
                  <a:cubicBezTo>
                    <a:pt x="384558" y="664464"/>
                    <a:pt x="265437" y="666644"/>
                    <a:pt x="146814" y="658368"/>
                  </a:cubicBezTo>
                  <a:cubicBezTo>
                    <a:pt x="133216" y="657419"/>
                    <a:pt x="122894" y="645142"/>
                    <a:pt x="110238" y="640080"/>
                  </a:cubicBezTo>
                  <a:cubicBezTo>
                    <a:pt x="92340" y="632921"/>
                    <a:pt x="73662" y="627888"/>
                    <a:pt x="55374" y="621792"/>
                  </a:cubicBezTo>
                  <a:cubicBezTo>
                    <a:pt x="52326" y="609600"/>
                    <a:pt x="47480" y="597721"/>
                    <a:pt x="46230" y="585216"/>
                  </a:cubicBezTo>
                  <a:cubicBezTo>
                    <a:pt x="41368" y="536595"/>
                    <a:pt x="50164" y="485993"/>
                    <a:pt x="37086" y="438912"/>
                  </a:cubicBezTo>
                  <a:cubicBezTo>
                    <a:pt x="33438" y="425778"/>
                    <a:pt x="12199" y="427637"/>
                    <a:pt x="510" y="420624"/>
                  </a:cubicBezTo>
                  <a:cubicBezTo>
                    <a:pt x="-3186" y="418406"/>
                    <a:pt x="14226" y="420624"/>
                    <a:pt x="18798" y="41148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/>
            </a:p>
          </p:txBody>
        </p:sp>
      </p:grpSp>
      <p:grpSp>
        <p:nvGrpSpPr>
          <p:cNvPr id="268" name="Csoportba foglalás 59">
            <a:extLst>
              <a:ext uri="{FF2B5EF4-FFF2-40B4-BE49-F238E27FC236}">
                <a16:creationId xmlns:a16="http://schemas.microsoft.com/office/drawing/2014/main" id="{23815BE4-5040-BA06-B356-84A9BFBBE318}"/>
              </a:ext>
            </a:extLst>
          </p:cNvPr>
          <p:cNvGrpSpPr/>
          <p:nvPr/>
        </p:nvGrpSpPr>
        <p:grpSpPr>
          <a:xfrm>
            <a:off x="1678359" y="4238971"/>
            <a:ext cx="2019932" cy="843534"/>
            <a:chOff x="1961212" y="5285232"/>
            <a:chExt cx="2693242" cy="1124712"/>
          </a:xfrm>
        </p:grpSpPr>
        <p:sp>
          <p:nvSpPr>
            <p:cNvPr id="269" name="Szövegdoboz 35">
              <a:extLst>
                <a:ext uri="{FF2B5EF4-FFF2-40B4-BE49-F238E27FC236}">
                  <a16:creationId xmlns:a16="http://schemas.microsoft.com/office/drawing/2014/main" id="{818984AC-9688-FDE4-6001-1BEC5BC8DB51}"/>
                </a:ext>
              </a:extLst>
            </p:cNvPr>
            <p:cNvSpPr txBox="1"/>
            <p:nvPr/>
          </p:nvSpPr>
          <p:spPr>
            <a:xfrm>
              <a:off x="2156669" y="5570447"/>
              <a:ext cx="235229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50" dirty="0">
                  <a:solidFill>
                    <a:schemeClr val="bg1"/>
                  </a:solidFill>
                </a:rPr>
                <a:t>-Űrhajó újjáépítése és a bolygó elhagyása</a:t>
              </a:r>
            </a:p>
          </p:txBody>
        </p:sp>
        <p:sp>
          <p:nvSpPr>
            <p:cNvPr id="270" name="Szabadkézi sokszög: alakzat 57">
              <a:extLst>
                <a:ext uri="{FF2B5EF4-FFF2-40B4-BE49-F238E27FC236}">
                  <a16:creationId xmlns:a16="http://schemas.microsoft.com/office/drawing/2014/main" id="{0F5BF67C-7B95-D45A-7865-E9FF3EAF9E29}"/>
                </a:ext>
              </a:extLst>
            </p:cNvPr>
            <p:cNvSpPr/>
            <p:nvPr/>
          </p:nvSpPr>
          <p:spPr>
            <a:xfrm>
              <a:off x="1961212" y="5285232"/>
              <a:ext cx="2693242" cy="1124712"/>
            </a:xfrm>
            <a:custGeom>
              <a:avLst/>
              <a:gdLst>
                <a:gd name="connsiteX0" fmla="*/ 13892 w 2693242"/>
                <a:gd name="connsiteY0" fmla="*/ 603504 h 1124712"/>
                <a:gd name="connsiteX1" fmla="*/ 32180 w 2693242"/>
                <a:gd name="connsiteY1" fmla="*/ 557784 h 1124712"/>
                <a:gd name="connsiteX2" fmla="*/ 41324 w 2693242"/>
                <a:gd name="connsiteY2" fmla="*/ 320040 h 1124712"/>
                <a:gd name="connsiteX3" fmla="*/ 87044 w 2693242"/>
                <a:gd name="connsiteY3" fmla="*/ 292608 h 1124712"/>
                <a:gd name="connsiteX4" fmla="*/ 215060 w 2693242"/>
                <a:gd name="connsiteY4" fmla="*/ 237744 h 1124712"/>
                <a:gd name="connsiteX5" fmla="*/ 297356 w 2693242"/>
                <a:gd name="connsiteY5" fmla="*/ 210312 h 1124712"/>
                <a:gd name="connsiteX6" fmla="*/ 343076 w 2693242"/>
                <a:gd name="connsiteY6" fmla="*/ 201168 h 1124712"/>
                <a:gd name="connsiteX7" fmla="*/ 498524 w 2693242"/>
                <a:gd name="connsiteY7" fmla="*/ 146304 h 1124712"/>
                <a:gd name="connsiteX8" fmla="*/ 690548 w 2693242"/>
                <a:gd name="connsiteY8" fmla="*/ 128016 h 1124712"/>
                <a:gd name="connsiteX9" fmla="*/ 882572 w 2693242"/>
                <a:gd name="connsiteY9" fmla="*/ 54864 h 1124712"/>
                <a:gd name="connsiteX10" fmla="*/ 992300 w 2693242"/>
                <a:gd name="connsiteY10" fmla="*/ 9144 h 1124712"/>
                <a:gd name="connsiteX11" fmla="*/ 1065452 w 2693242"/>
                <a:gd name="connsiteY11" fmla="*/ 0 h 1124712"/>
                <a:gd name="connsiteX12" fmla="*/ 1211756 w 2693242"/>
                <a:gd name="connsiteY12" fmla="*/ 18288 h 1124712"/>
                <a:gd name="connsiteX13" fmla="*/ 1330628 w 2693242"/>
                <a:gd name="connsiteY13" fmla="*/ 54864 h 1124712"/>
                <a:gd name="connsiteX14" fmla="*/ 1467788 w 2693242"/>
                <a:gd name="connsiteY14" fmla="*/ 73152 h 1124712"/>
                <a:gd name="connsiteX15" fmla="*/ 1595804 w 2693242"/>
                <a:gd name="connsiteY15" fmla="*/ 100584 h 1124712"/>
                <a:gd name="connsiteX16" fmla="*/ 1924988 w 2693242"/>
                <a:gd name="connsiteY16" fmla="*/ 118872 h 1124712"/>
                <a:gd name="connsiteX17" fmla="*/ 2007284 w 2693242"/>
                <a:gd name="connsiteY17" fmla="*/ 128016 h 1124712"/>
                <a:gd name="connsiteX18" fmla="*/ 2281604 w 2693242"/>
                <a:gd name="connsiteY18" fmla="*/ 137160 h 1124712"/>
                <a:gd name="connsiteX19" fmla="*/ 2373044 w 2693242"/>
                <a:gd name="connsiteY19" fmla="*/ 182880 h 1124712"/>
                <a:gd name="connsiteX20" fmla="*/ 2446196 w 2693242"/>
                <a:gd name="connsiteY20" fmla="*/ 201168 h 1124712"/>
                <a:gd name="connsiteX21" fmla="*/ 2674796 w 2693242"/>
                <a:gd name="connsiteY21" fmla="*/ 292608 h 1124712"/>
                <a:gd name="connsiteX22" fmla="*/ 2693084 w 2693242"/>
                <a:gd name="connsiteY22" fmla="*/ 329184 h 1124712"/>
                <a:gd name="connsiteX23" fmla="*/ 2619932 w 2693242"/>
                <a:gd name="connsiteY23" fmla="*/ 475488 h 1124712"/>
                <a:gd name="connsiteX24" fmla="*/ 2601644 w 2693242"/>
                <a:gd name="connsiteY24" fmla="*/ 502920 h 1124712"/>
                <a:gd name="connsiteX25" fmla="*/ 2583356 w 2693242"/>
                <a:gd name="connsiteY25" fmla="*/ 539496 h 1124712"/>
                <a:gd name="connsiteX26" fmla="*/ 2555924 w 2693242"/>
                <a:gd name="connsiteY26" fmla="*/ 566928 h 1124712"/>
                <a:gd name="connsiteX27" fmla="*/ 2528492 w 2693242"/>
                <a:gd name="connsiteY27" fmla="*/ 640080 h 1124712"/>
                <a:gd name="connsiteX28" fmla="*/ 2491916 w 2693242"/>
                <a:gd name="connsiteY28" fmla="*/ 704088 h 1124712"/>
                <a:gd name="connsiteX29" fmla="*/ 2482772 w 2693242"/>
                <a:gd name="connsiteY29" fmla="*/ 768096 h 1124712"/>
                <a:gd name="connsiteX30" fmla="*/ 2455340 w 2693242"/>
                <a:gd name="connsiteY30" fmla="*/ 868680 h 1124712"/>
                <a:gd name="connsiteX31" fmla="*/ 2473628 w 2693242"/>
                <a:gd name="connsiteY31" fmla="*/ 987552 h 1124712"/>
                <a:gd name="connsiteX32" fmla="*/ 2354756 w 2693242"/>
                <a:gd name="connsiteY32" fmla="*/ 1078992 h 1124712"/>
                <a:gd name="connsiteX33" fmla="*/ 2263316 w 2693242"/>
                <a:gd name="connsiteY33" fmla="*/ 1106424 h 1124712"/>
                <a:gd name="connsiteX34" fmla="*/ 2043860 w 2693242"/>
                <a:gd name="connsiteY34" fmla="*/ 1124712 h 1124712"/>
                <a:gd name="connsiteX35" fmla="*/ 1531796 w 2693242"/>
                <a:gd name="connsiteY35" fmla="*/ 1097280 h 1124712"/>
                <a:gd name="connsiteX36" fmla="*/ 1394636 w 2693242"/>
                <a:gd name="connsiteY36" fmla="*/ 1088136 h 1124712"/>
                <a:gd name="connsiteX37" fmla="*/ 1220900 w 2693242"/>
                <a:gd name="connsiteY37" fmla="*/ 1024128 h 1124712"/>
                <a:gd name="connsiteX38" fmla="*/ 1129460 w 2693242"/>
                <a:gd name="connsiteY38" fmla="*/ 1014984 h 1124712"/>
                <a:gd name="connsiteX39" fmla="*/ 717980 w 2693242"/>
                <a:gd name="connsiteY39" fmla="*/ 1033272 h 1124712"/>
                <a:gd name="connsiteX40" fmla="*/ 635684 w 2693242"/>
                <a:gd name="connsiteY40" fmla="*/ 1042416 h 1124712"/>
                <a:gd name="connsiteX41" fmla="*/ 553388 w 2693242"/>
                <a:gd name="connsiteY41" fmla="*/ 1060704 h 1124712"/>
                <a:gd name="connsiteX42" fmla="*/ 324788 w 2693242"/>
                <a:gd name="connsiteY42" fmla="*/ 1042416 h 1124712"/>
                <a:gd name="connsiteX43" fmla="*/ 297356 w 2693242"/>
                <a:gd name="connsiteY43" fmla="*/ 987552 h 1124712"/>
                <a:gd name="connsiteX44" fmla="*/ 251636 w 2693242"/>
                <a:gd name="connsiteY44" fmla="*/ 932688 h 1124712"/>
                <a:gd name="connsiteX45" fmla="*/ 224204 w 2693242"/>
                <a:gd name="connsiteY45" fmla="*/ 832104 h 1124712"/>
                <a:gd name="connsiteX46" fmla="*/ 205916 w 2693242"/>
                <a:gd name="connsiteY46" fmla="*/ 795528 h 1124712"/>
                <a:gd name="connsiteX47" fmla="*/ 187628 w 2693242"/>
                <a:gd name="connsiteY47" fmla="*/ 731520 h 1124712"/>
                <a:gd name="connsiteX48" fmla="*/ 151052 w 2693242"/>
                <a:gd name="connsiteY48" fmla="*/ 713232 h 1124712"/>
                <a:gd name="connsiteX49" fmla="*/ 68756 w 2693242"/>
                <a:gd name="connsiteY49" fmla="*/ 667512 h 1124712"/>
                <a:gd name="connsiteX50" fmla="*/ 4748 w 2693242"/>
                <a:gd name="connsiteY50" fmla="*/ 649224 h 1124712"/>
                <a:gd name="connsiteX51" fmla="*/ 13892 w 2693242"/>
                <a:gd name="connsiteY51" fmla="*/ 603504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93242" h="1124712">
                  <a:moveTo>
                    <a:pt x="13892" y="603504"/>
                  </a:moveTo>
                  <a:cubicBezTo>
                    <a:pt x="18464" y="588264"/>
                    <a:pt x="30599" y="574122"/>
                    <a:pt x="32180" y="557784"/>
                  </a:cubicBezTo>
                  <a:cubicBezTo>
                    <a:pt x="39819" y="478846"/>
                    <a:pt x="25256" y="397702"/>
                    <a:pt x="41324" y="320040"/>
                  </a:cubicBezTo>
                  <a:cubicBezTo>
                    <a:pt x="44925" y="302636"/>
                    <a:pt x="71441" y="301119"/>
                    <a:pt x="87044" y="292608"/>
                  </a:cubicBezTo>
                  <a:cubicBezTo>
                    <a:pt x="138444" y="264572"/>
                    <a:pt x="156843" y="258291"/>
                    <a:pt x="215060" y="237744"/>
                  </a:cubicBezTo>
                  <a:cubicBezTo>
                    <a:pt x="242327" y="228120"/>
                    <a:pt x="269553" y="218256"/>
                    <a:pt x="297356" y="210312"/>
                  </a:cubicBezTo>
                  <a:cubicBezTo>
                    <a:pt x="312300" y="206042"/>
                    <a:pt x="328221" y="205739"/>
                    <a:pt x="343076" y="201168"/>
                  </a:cubicBezTo>
                  <a:cubicBezTo>
                    <a:pt x="396953" y="184590"/>
                    <a:pt x="442986" y="158646"/>
                    <a:pt x="498524" y="146304"/>
                  </a:cubicBezTo>
                  <a:cubicBezTo>
                    <a:pt x="522279" y="141025"/>
                    <a:pt x="679669" y="128923"/>
                    <a:pt x="690548" y="128016"/>
                  </a:cubicBezTo>
                  <a:cubicBezTo>
                    <a:pt x="754556" y="103632"/>
                    <a:pt x="819346" y="81208"/>
                    <a:pt x="882572" y="54864"/>
                  </a:cubicBezTo>
                  <a:cubicBezTo>
                    <a:pt x="919148" y="39624"/>
                    <a:pt x="954347" y="20530"/>
                    <a:pt x="992300" y="9144"/>
                  </a:cubicBezTo>
                  <a:cubicBezTo>
                    <a:pt x="1015837" y="2083"/>
                    <a:pt x="1041068" y="3048"/>
                    <a:pt x="1065452" y="0"/>
                  </a:cubicBezTo>
                  <a:cubicBezTo>
                    <a:pt x="1114220" y="6096"/>
                    <a:pt x="1163628" y="8330"/>
                    <a:pt x="1211756" y="18288"/>
                  </a:cubicBezTo>
                  <a:cubicBezTo>
                    <a:pt x="1252353" y="26687"/>
                    <a:pt x="1290091" y="46177"/>
                    <a:pt x="1330628" y="54864"/>
                  </a:cubicBezTo>
                  <a:cubicBezTo>
                    <a:pt x="1375729" y="64528"/>
                    <a:pt x="1422334" y="65315"/>
                    <a:pt x="1467788" y="73152"/>
                  </a:cubicBezTo>
                  <a:cubicBezTo>
                    <a:pt x="1510794" y="80567"/>
                    <a:pt x="1552602" y="94412"/>
                    <a:pt x="1595804" y="100584"/>
                  </a:cubicBezTo>
                  <a:cubicBezTo>
                    <a:pt x="1647796" y="108011"/>
                    <a:pt x="1905424" y="117983"/>
                    <a:pt x="1924988" y="118872"/>
                  </a:cubicBezTo>
                  <a:cubicBezTo>
                    <a:pt x="1952420" y="121920"/>
                    <a:pt x="1979719" y="126602"/>
                    <a:pt x="2007284" y="128016"/>
                  </a:cubicBezTo>
                  <a:cubicBezTo>
                    <a:pt x="2098655" y="132702"/>
                    <a:pt x="2190447" y="129347"/>
                    <a:pt x="2281604" y="137160"/>
                  </a:cubicBezTo>
                  <a:cubicBezTo>
                    <a:pt x="2318195" y="140296"/>
                    <a:pt x="2341002" y="170556"/>
                    <a:pt x="2373044" y="182880"/>
                  </a:cubicBezTo>
                  <a:cubicBezTo>
                    <a:pt x="2396503" y="191903"/>
                    <a:pt x="2422444" y="192946"/>
                    <a:pt x="2446196" y="201168"/>
                  </a:cubicBezTo>
                  <a:cubicBezTo>
                    <a:pt x="2535861" y="232206"/>
                    <a:pt x="2594758" y="258306"/>
                    <a:pt x="2674796" y="292608"/>
                  </a:cubicBezTo>
                  <a:cubicBezTo>
                    <a:pt x="2680892" y="304800"/>
                    <a:pt x="2694886" y="315673"/>
                    <a:pt x="2693084" y="329184"/>
                  </a:cubicBezTo>
                  <a:cubicBezTo>
                    <a:pt x="2681695" y="414600"/>
                    <a:pt x="2661367" y="420241"/>
                    <a:pt x="2619932" y="475488"/>
                  </a:cubicBezTo>
                  <a:cubicBezTo>
                    <a:pt x="2613338" y="484280"/>
                    <a:pt x="2607096" y="493378"/>
                    <a:pt x="2601644" y="502920"/>
                  </a:cubicBezTo>
                  <a:cubicBezTo>
                    <a:pt x="2594881" y="514755"/>
                    <a:pt x="2591279" y="528404"/>
                    <a:pt x="2583356" y="539496"/>
                  </a:cubicBezTo>
                  <a:cubicBezTo>
                    <a:pt x="2575840" y="550019"/>
                    <a:pt x="2565068" y="557784"/>
                    <a:pt x="2555924" y="566928"/>
                  </a:cubicBezTo>
                  <a:cubicBezTo>
                    <a:pt x="2546780" y="591312"/>
                    <a:pt x="2539505" y="616481"/>
                    <a:pt x="2528492" y="640080"/>
                  </a:cubicBezTo>
                  <a:cubicBezTo>
                    <a:pt x="2518100" y="662348"/>
                    <a:pt x="2500181" y="680946"/>
                    <a:pt x="2491916" y="704088"/>
                  </a:cubicBezTo>
                  <a:cubicBezTo>
                    <a:pt x="2484667" y="724385"/>
                    <a:pt x="2486049" y="746794"/>
                    <a:pt x="2482772" y="768096"/>
                  </a:cubicBezTo>
                  <a:cubicBezTo>
                    <a:pt x="2472410" y="835450"/>
                    <a:pt x="2479203" y="809022"/>
                    <a:pt x="2455340" y="868680"/>
                  </a:cubicBezTo>
                  <a:cubicBezTo>
                    <a:pt x="2457062" y="879014"/>
                    <a:pt x="2474608" y="981669"/>
                    <a:pt x="2473628" y="987552"/>
                  </a:cubicBezTo>
                  <a:cubicBezTo>
                    <a:pt x="2464457" y="1042578"/>
                    <a:pt x="2393461" y="1063510"/>
                    <a:pt x="2354756" y="1078992"/>
                  </a:cubicBezTo>
                  <a:cubicBezTo>
                    <a:pt x="2325210" y="1090810"/>
                    <a:pt x="2294380" y="1099521"/>
                    <a:pt x="2263316" y="1106424"/>
                  </a:cubicBezTo>
                  <a:cubicBezTo>
                    <a:pt x="2215719" y="1117001"/>
                    <a:pt x="2067466" y="1123237"/>
                    <a:pt x="2043860" y="1124712"/>
                  </a:cubicBezTo>
                  <a:lnTo>
                    <a:pt x="1531796" y="1097280"/>
                  </a:lnTo>
                  <a:cubicBezTo>
                    <a:pt x="1486047" y="1094703"/>
                    <a:pt x="1439925" y="1095103"/>
                    <a:pt x="1394636" y="1088136"/>
                  </a:cubicBezTo>
                  <a:cubicBezTo>
                    <a:pt x="1151207" y="1050685"/>
                    <a:pt x="1416560" y="1078478"/>
                    <a:pt x="1220900" y="1024128"/>
                  </a:cubicBezTo>
                  <a:cubicBezTo>
                    <a:pt x="1191385" y="1015930"/>
                    <a:pt x="1159940" y="1018032"/>
                    <a:pt x="1129460" y="1014984"/>
                  </a:cubicBezTo>
                  <a:lnTo>
                    <a:pt x="717980" y="1033272"/>
                  </a:lnTo>
                  <a:cubicBezTo>
                    <a:pt x="690422" y="1034803"/>
                    <a:pt x="662909" y="1037878"/>
                    <a:pt x="635684" y="1042416"/>
                  </a:cubicBezTo>
                  <a:cubicBezTo>
                    <a:pt x="607965" y="1047036"/>
                    <a:pt x="580820" y="1054608"/>
                    <a:pt x="553388" y="1060704"/>
                  </a:cubicBezTo>
                  <a:cubicBezTo>
                    <a:pt x="477188" y="1054608"/>
                    <a:pt x="398290" y="1063417"/>
                    <a:pt x="324788" y="1042416"/>
                  </a:cubicBezTo>
                  <a:cubicBezTo>
                    <a:pt x="305128" y="1036799"/>
                    <a:pt x="308698" y="1004565"/>
                    <a:pt x="297356" y="987552"/>
                  </a:cubicBezTo>
                  <a:cubicBezTo>
                    <a:pt x="284151" y="967745"/>
                    <a:pt x="266876" y="950976"/>
                    <a:pt x="251636" y="932688"/>
                  </a:cubicBezTo>
                  <a:cubicBezTo>
                    <a:pt x="242453" y="886772"/>
                    <a:pt x="242766" y="878510"/>
                    <a:pt x="224204" y="832104"/>
                  </a:cubicBezTo>
                  <a:cubicBezTo>
                    <a:pt x="219142" y="819448"/>
                    <a:pt x="210574" y="808338"/>
                    <a:pt x="205916" y="795528"/>
                  </a:cubicBezTo>
                  <a:cubicBezTo>
                    <a:pt x="198333" y="774674"/>
                    <a:pt x="199937" y="749983"/>
                    <a:pt x="187628" y="731520"/>
                  </a:cubicBezTo>
                  <a:cubicBezTo>
                    <a:pt x="180067" y="720178"/>
                    <a:pt x="163054" y="719694"/>
                    <a:pt x="151052" y="713232"/>
                  </a:cubicBezTo>
                  <a:cubicBezTo>
                    <a:pt x="123422" y="698354"/>
                    <a:pt x="97506" y="680090"/>
                    <a:pt x="68756" y="667512"/>
                  </a:cubicBezTo>
                  <a:cubicBezTo>
                    <a:pt x="48427" y="658618"/>
                    <a:pt x="18371" y="666740"/>
                    <a:pt x="4748" y="649224"/>
                  </a:cubicBezTo>
                  <a:cubicBezTo>
                    <a:pt x="-8351" y="632382"/>
                    <a:pt x="9320" y="618744"/>
                    <a:pt x="13892" y="60350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0"/>
            </a:p>
          </p:txBody>
        </p:sp>
      </p:grpSp>
      <p:pic>
        <p:nvPicPr>
          <p:cNvPr id="271" name="Kép 58">
            <a:extLst>
              <a:ext uri="{FF2B5EF4-FFF2-40B4-BE49-F238E27FC236}">
                <a16:creationId xmlns:a16="http://schemas.microsoft.com/office/drawing/2014/main" id="{91C64777-6E92-CF26-AB1E-A69356ADD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392707">
            <a:off x="3334817" y="3057696"/>
            <a:ext cx="517327" cy="13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848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59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dirty="0" err="1">
                <a:latin typeface="Helvetica" panose="020B0604020202020204" pitchFamily="34" charset="0"/>
                <a:cs typeface="Helvetica" panose="020B0604020202020204" pitchFamily="34" charset="0"/>
              </a:rPr>
              <a:t>csapatról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BED1D08-3715-4BDD-B1D8-2B13D3455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37058"/>
          <a:stretch/>
        </p:blipFill>
        <p:spPr>
          <a:xfrm>
            <a:off x="-1" y="0"/>
            <a:ext cx="5755341" cy="5143500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77958" y="2404317"/>
            <a:ext cx="5536739" cy="255468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1925">
              <a:buClr>
                <a:schemeClr val="bg1"/>
              </a:buClr>
            </a:pPr>
            <a:r>
              <a:rPr lang="hu-HU" sz="20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Mozgás: </a:t>
            </a:r>
            <a:r>
              <a:rPr lang="hu-H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Sétálás, futás, csúszás, ugrás, </a:t>
            </a:r>
            <a:r>
              <a:rPr lang="hu-HU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dash-elés</a:t>
            </a:r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1925">
              <a:buClr>
                <a:schemeClr val="bg1"/>
              </a:buClr>
            </a:pPr>
            <a:r>
              <a:rPr lang="hu-HU" sz="20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Fegyverek:</a:t>
            </a:r>
            <a:br>
              <a:rPr lang="hu-HU" sz="2000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Teleport Pisztoly, Gravitáció manipuláló eszköz</a:t>
            </a:r>
          </a:p>
          <a:p>
            <a:pPr marL="341925">
              <a:buClr>
                <a:schemeClr val="bg1"/>
              </a:buClr>
            </a:pPr>
            <a:r>
              <a:rPr lang="hu-HU" sz="20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Élet </a:t>
            </a:r>
            <a:r>
              <a:rPr lang="hu-H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és</a:t>
            </a:r>
            <a:r>
              <a:rPr lang="hu-HU" sz="20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energia</a:t>
            </a:r>
          </a:p>
          <a:p>
            <a:pPr marL="341925">
              <a:buClr>
                <a:schemeClr val="bg1"/>
              </a:buClr>
            </a:pPr>
            <a:r>
              <a:rPr lang="hu-HU" sz="2000" b="1" dirty="0" err="1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</a:t>
            </a:r>
            <a:r>
              <a:rPr lang="hu-H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és </a:t>
            </a:r>
            <a:r>
              <a:rPr lang="hu-HU" sz="2000" b="1" dirty="0" err="1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Pickup</a:t>
            </a:r>
            <a:r>
              <a:rPr lang="hu-H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rendszer</a:t>
            </a:r>
          </a:p>
          <a:p>
            <a:pPr marL="0" indent="0">
              <a:spcBef>
                <a:spcPts val="600"/>
              </a:spcBef>
              <a:buNone/>
              <a:tabLst>
                <a:tab pos="1431925" algn="l"/>
              </a:tabLst>
            </a:pPr>
            <a:endParaRPr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150272-E726-4952-AA90-4DD477F7B936}"/>
              </a:ext>
            </a:extLst>
          </p:cNvPr>
          <p:cNvSpPr txBox="1"/>
          <p:nvPr/>
        </p:nvSpPr>
        <p:spPr>
          <a:xfrm>
            <a:off x="78618" y="184503"/>
            <a:ext cx="556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Célunk a műhely végére</a:t>
            </a:r>
          </a:p>
        </p:txBody>
      </p:sp>
      <p:sp>
        <p:nvSpPr>
          <p:cNvPr id="7" name="AutoShape 2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2F4C383E-34E6-4D58-A40F-A678932459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6187" y="2224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464C9-A696-D0D9-D70D-9F8E825BFF83}"/>
              </a:ext>
            </a:extLst>
          </p:cNvPr>
          <p:cNvSpPr/>
          <p:nvPr/>
        </p:nvSpPr>
        <p:spPr>
          <a:xfrm>
            <a:off x="474388" y="984560"/>
            <a:ext cx="4743880" cy="91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2E789-2622-C2AC-40FF-A47F71CAA70B}"/>
              </a:ext>
            </a:extLst>
          </p:cNvPr>
          <p:cNvSpPr txBox="1"/>
          <p:nvPr/>
        </p:nvSpPr>
        <p:spPr>
          <a:xfrm>
            <a:off x="116538" y="1043184"/>
            <a:ext cx="552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Egy </a:t>
            </a:r>
            <a:r>
              <a:rPr lang="hu-HU" sz="24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kész</a:t>
            </a:r>
            <a:r>
              <a:rPr lang="hu-H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demó</a:t>
            </a:r>
          </a:p>
          <a:p>
            <a:pPr algn="ctr"/>
            <a:r>
              <a:rPr lang="hu-H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következő funkciókkal</a:t>
            </a:r>
            <a:endParaRPr lang="hu-HU" sz="2400" b="1" dirty="0">
              <a:solidFill>
                <a:srgbClr val="4285F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E6131-BE15-5BD7-4217-597A0E8A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303" y="1757831"/>
            <a:ext cx="3107159" cy="15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1974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8">
            <a:extLst>
              <a:ext uri="{FF2B5EF4-FFF2-40B4-BE49-F238E27FC236}">
                <a16:creationId xmlns:a16="http://schemas.microsoft.com/office/drawing/2014/main" id="{479E6AA3-90E4-5D1E-6D80-A1122A171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-1" b="83481"/>
          <a:stretch/>
        </p:blipFill>
        <p:spPr>
          <a:xfrm>
            <a:off x="-1" y="-1"/>
            <a:ext cx="9144001" cy="849745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-1" y="1856301"/>
            <a:ext cx="2941651" cy="3287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GB" sz="20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Felkészülés</a:t>
            </a:r>
            <a:endParaRPr sz="2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err="1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Megbeszélni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következőket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SzPct val="130000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Történet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SzPct val="130000"/>
            </a:pPr>
            <a:r>
              <a:rPr lang="hu-HU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áték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fő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funkciói</a:t>
            </a: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  <a:p>
            <a:pPr marL="285750" indent="-285750">
              <a:buClr>
                <a:schemeClr val="bg1"/>
              </a:buClr>
              <a:buSzPct val="130000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llenség</a:t>
            </a:r>
            <a:r>
              <a:rPr lang="hu-HU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ek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pályák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kinézet</a:t>
            </a:r>
            <a:r>
              <a:rPr lang="hu-HU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eit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SzPct val="130000"/>
            </a:pP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Felhasználó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felület</a:t>
            </a: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SzPct val="130000"/>
            </a:pP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Stílus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irányzat</a:t>
            </a:r>
            <a:r>
              <a:rPr lang="hu-HU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SzPct val="130000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játékhoz kellő kellékeket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2941650" y="1856295"/>
            <a:ext cx="3307846" cy="3287205"/>
          </a:xfrm>
          <a:prstGeom prst="rect">
            <a:avLst/>
          </a:prstGeom>
        </p:spPr>
        <p:txBody>
          <a:bodyPr spcFirstLastPara="1" wrap="square" lIns="91425" tIns="10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Fejlesztés</a:t>
            </a:r>
            <a:endParaRPr sz="2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9700" indent="0">
              <a:buClr>
                <a:schemeClr val="bg1"/>
              </a:buClr>
              <a:buSzPct val="130000"/>
              <a:buNone/>
            </a:pPr>
            <a:r>
              <a:rPr lang="en-GB" sz="1600" b="1" dirty="0" err="1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Kidolgozni</a:t>
            </a:r>
            <a:r>
              <a:rPr lang="en-GB" sz="16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felkészülésben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említett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pontokat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5450" indent="-285750">
              <a:buClr>
                <a:schemeClr val="bg1"/>
              </a:buClr>
              <a:buSzPct val="130000"/>
            </a:pP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Egymás</a:t>
            </a: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kisegítése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5450" indent="-285750">
              <a:buClr>
                <a:schemeClr val="bg1"/>
              </a:buClr>
              <a:buSzPct val="130000"/>
            </a:pP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Modellek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elkészítése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hu-HU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5450" indent="-285750">
              <a:buClr>
                <a:schemeClr val="bg1"/>
              </a:buClr>
              <a:buSzPct val="130000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ebugol</a:t>
            </a: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ás</a:t>
            </a:r>
          </a:p>
          <a:p>
            <a:pPr marL="425450" indent="-285750">
              <a:buClr>
                <a:schemeClr val="bg1"/>
              </a:buClr>
              <a:buSzPct val="130000"/>
            </a:pP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Kezdetleges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ellenségek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programozása</a:t>
            </a:r>
            <a:endParaRPr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25450" indent="-285750">
              <a:buClr>
                <a:schemeClr val="bg1"/>
              </a:buClr>
              <a:buSzPct val="130000"/>
            </a:pP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GDD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átírása</a:t>
            </a:r>
            <a:r>
              <a:rPr lang="en-GB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ha </a:t>
            </a:r>
            <a:r>
              <a:rPr lang="en-GB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szükséges</a:t>
            </a:r>
            <a:endParaRPr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6202349" y="1856295"/>
            <a:ext cx="2941650" cy="328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0000"/>
            </a:pPr>
            <a:r>
              <a:rPr lang="en-GB" sz="20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Kiegészítés</a:t>
            </a:r>
            <a:endParaRPr lang="hu-HU" sz="2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>
              <a:lnSpc>
                <a:spcPct val="115000"/>
              </a:lnSpc>
              <a:buClr>
                <a:schemeClr val="bg1"/>
              </a:buClr>
              <a:buSzPct val="140000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játék </a:t>
            </a:r>
            <a:r>
              <a:rPr lang="hu-HU" sz="1600" b="1" dirty="0">
                <a:solidFill>
                  <a:srgbClr val="4285F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Demó</a:t>
            </a: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állapotba hozása</a:t>
            </a:r>
          </a:p>
          <a:p>
            <a:pPr marL="285750" lvl="0" indent="-285750">
              <a:lnSpc>
                <a:spcPct val="115000"/>
              </a:lnSpc>
              <a:buClr>
                <a:schemeClr val="bg1"/>
              </a:buClr>
              <a:buSzPct val="130000"/>
              <a:buFont typeface="Helvetica" panose="020B0604020202020204" pitchFamily="34" charset="0"/>
              <a:buChar char="●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Hangok és zenék készítése</a:t>
            </a:r>
          </a:p>
          <a:p>
            <a:pPr marL="285750" lvl="0" indent="-285750">
              <a:lnSpc>
                <a:spcPct val="115000"/>
              </a:lnSpc>
              <a:buClr>
                <a:schemeClr val="bg1"/>
              </a:buClr>
              <a:buSzPct val="130000"/>
              <a:buFont typeface="Helvetica" panose="020B0604020202020204" pitchFamily="34" charset="0"/>
              <a:buChar char="●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pályák lecsiszolása</a:t>
            </a:r>
          </a:p>
          <a:p>
            <a:pPr marL="285750" lvl="0" indent="-285750">
              <a:lnSpc>
                <a:spcPct val="115000"/>
              </a:lnSpc>
              <a:buClr>
                <a:schemeClr val="bg1"/>
              </a:buClr>
              <a:buSzPct val="130000"/>
              <a:buFont typeface="Helvetica" panose="020B0604020202020204" pitchFamily="34" charset="0"/>
              <a:buChar char="●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fő funkciók összehangolása</a:t>
            </a:r>
          </a:p>
          <a:p>
            <a:pPr marL="285750" lvl="0" indent="-285750">
              <a:lnSpc>
                <a:spcPct val="115000"/>
              </a:lnSpc>
              <a:buClr>
                <a:schemeClr val="bg1"/>
              </a:buClr>
              <a:buSzPct val="130000"/>
              <a:buFont typeface="Helvetica" panose="020B0604020202020204" pitchFamily="34" charset="0"/>
              <a:buChar char="●"/>
            </a:pPr>
            <a:r>
              <a:rPr lang="hu-H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játék egyesítése</a:t>
            </a:r>
          </a:p>
        </p:txBody>
      </p:sp>
      <p:sp>
        <p:nvSpPr>
          <p:cNvPr id="5" name="Google Shape;72;p16">
            <a:extLst>
              <a:ext uri="{FF2B5EF4-FFF2-40B4-BE49-F238E27FC236}">
                <a16:creationId xmlns:a16="http://schemas.microsoft.com/office/drawing/2014/main" id="{88A55FAD-6722-001D-53AA-7E6363E5D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56" y="58749"/>
            <a:ext cx="8943907" cy="73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Roadmap</a:t>
            </a:r>
            <a:endParaRPr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877A77-0C77-3219-E4B1-B0E98D536841}"/>
              </a:ext>
            </a:extLst>
          </p:cNvPr>
          <p:cNvSpPr/>
          <p:nvPr/>
        </p:nvSpPr>
        <p:spPr>
          <a:xfrm>
            <a:off x="1021136" y="1098637"/>
            <a:ext cx="580329" cy="5087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1.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D98F0-0D2D-C036-F306-443C1579F38F}"/>
              </a:ext>
            </a:extLst>
          </p:cNvPr>
          <p:cNvSpPr/>
          <p:nvPr/>
        </p:nvSpPr>
        <p:spPr>
          <a:xfrm>
            <a:off x="4281834" y="1098638"/>
            <a:ext cx="580329" cy="508763"/>
          </a:xfrm>
          <a:prstGeom prst="rect">
            <a:avLst/>
          </a:prstGeom>
          <a:solidFill>
            <a:schemeClr val="tx1">
              <a:lumMod val="65000"/>
              <a:lumOff val="35000"/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2.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2B142-5DDF-8900-675B-C493AAE5BF85}"/>
              </a:ext>
            </a:extLst>
          </p:cNvPr>
          <p:cNvSpPr/>
          <p:nvPr/>
        </p:nvSpPr>
        <p:spPr>
          <a:xfrm>
            <a:off x="7383010" y="1098639"/>
            <a:ext cx="580329" cy="5087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3.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4B2598-2DE3-79BA-A060-ABBB2F696588}"/>
              </a:ext>
            </a:extLst>
          </p:cNvPr>
          <p:cNvSpPr/>
          <p:nvPr/>
        </p:nvSpPr>
        <p:spPr>
          <a:xfrm>
            <a:off x="-92869" y="1856293"/>
            <a:ext cx="9301163" cy="45719"/>
          </a:xfrm>
          <a:prstGeom prst="rect">
            <a:avLst/>
          </a:prstGeom>
          <a:gradFill flip="none" rotWithShape="1">
            <a:gsLst>
              <a:gs pos="0">
                <a:srgbClr val="4285F4"/>
              </a:gs>
              <a:gs pos="75000">
                <a:srgbClr val="4285F4"/>
              </a:gs>
              <a:gs pos="100000">
                <a:schemeClr val="tx1">
                  <a:lumMod val="95000"/>
                  <a:lumOff val="5000"/>
                </a:schemeClr>
              </a:gs>
              <a:gs pos="43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90BADC9-6E3E-6CB1-EDBA-855A91398CDA}"/>
              </a:ext>
            </a:extLst>
          </p:cNvPr>
          <p:cNvGrpSpPr/>
          <p:nvPr/>
        </p:nvGrpSpPr>
        <p:grpSpPr>
          <a:xfrm>
            <a:off x="3188973" y="1042609"/>
            <a:ext cx="2856170" cy="3851564"/>
            <a:chOff x="3188973" y="1042609"/>
            <a:chExt cx="2856170" cy="3851564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68128A05-BAD3-4495-8DD1-D6B11608F773}"/>
                </a:ext>
              </a:extLst>
            </p:cNvPr>
            <p:cNvGrpSpPr/>
            <p:nvPr/>
          </p:nvGrpSpPr>
          <p:grpSpPr>
            <a:xfrm>
              <a:off x="3188973" y="1042609"/>
              <a:ext cx="2856170" cy="3851564"/>
              <a:chOff x="3058198" y="1042609"/>
              <a:chExt cx="2856170" cy="3851564"/>
            </a:xfrm>
          </p:grpSpPr>
          <p:pic>
            <p:nvPicPr>
              <p:cNvPr id="10" name="Kép 9">
                <a:extLst>
                  <a:ext uri="{FF2B5EF4-FFF2-40B4-BE49-F238E27FC236}">
                    <a16:creationId xmlns:a16="http://schemas.microsoft.com/office/drawing/2014/main" id="{5321BF7F-B97B-40DE-9B8B-1649E94E6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 l="36434" t="19929" r="32454" b="5198"/>
              <a:stretch/>
            </p:blipFill>
            <p:spPr>
              <a:xfrm>
                <a:off x="3058198" y="1042609"/>
                <a:ext cx="2844800" cy="3851564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62946E79-7644-4B63-818C-3488B14FA1EF}"/>
                  </a:ext>
                </a:extLst>
              </p:cNvPr>
              <p:cNvSpPr txBox="1"/>
              <p:nvPr/>
            </p:nvSpPr>
            <p:spPr>
              <a:xfrm>
                <a:off x="3069568" y="1104486"/>
                <a:ext cx="2844800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400" b="1" dirty="0" err="1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GDScript</a:t>
                </a:r>
                <a:endParaRPr lang="hu-HU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n-GB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játékmotor programozási nyelve</a:t>
                </a:r>
              </a:p>
              <a:p>
                <a:pPr algn="ctr"/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Interpretált nyelv</a:t>
                </a:r>
              </a:p>
              <a:p>
                <a:pPr algn="ctr"/>
                <a:endParaRPr lang="hu-HU" sz="1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Felhasználó barát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Jól dokumentált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 van építve a </a:t>
                </a:r>
                <a:r>
                  <a:rPr lang="hu-HU" sz="1800" b="1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Godot-ba</a:t>
                </a:r>
                <a:endParaRPr lang="hu-HU" sz="1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GB" sz="1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7CAE6BD-C85E-A8F0-768B-87CB8563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46692" y="3735300"/>
              <a:ext cx="2478321" cy="1001978"/>
            </a:xfrm>
            <a:prstGeom prst="rect">
              <a:avLst/>
            </a:prstGeom>
          </p:spPr>
        </p:pic>
      </p:grp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E7269157-B14F-4DAD-A59F-66BC368CD223}"/>
              </a:ext>
            </a:extLst>
          </p:cNvPr>
          <p:cNvGrpSpPr/>
          <p:nvPr/>
        </p:nvGrpSpPr>
        <p:grpSpPr>
          <a:xfrm>
            <a:off x="104618" y="1028238"/>
            <a:ext cx="2904893" cy="3851564"/>
            <a:chOff x="104618" y="1028238"/>
            <a:chExt cx="2904893" cy="3851564"/>
          </a:xfrm>
        </p:grpSpPr>
        <p:grpSp>
          <p:nvGrpSpPr>
            <p:cNvPr id="13" name="Csoportba foglalás 12">
              <a:extLst>
                <a:ext uri="{FF2B5EF4-FFF2-40B4-BE49-F238E27FC236}">
                  <a16:creationId xmlns:a16="http://schemas.microsoft.com/office/drawing/2014/main" id="{F34BDE4D-CA35-4504-B4B4-8BEAEEAB67FF}"/>
                </a:ext>
              </a:extLst>
            </p:cNvPr>
            <p:cNvGrpSpPr/>
            <p:nvPr/>
          </p:nvGrpSpPr>
          <p:grpSpPr>
            <a:xfrm>
              <a:off x="104618" y="1028238"/>
              <a:ext cx="2904893" cy="3851564"/>
              <a:chOff x="104618" y="1028238"/>
              <a:chExt cx="2904893" cy="3851564"/>
            </a:xfrm>
          </p:grpSpPr>
          <p:pic>
            <p:nvPicPr>
              <p:cNvPr id="11" name="Kép 10">
                <a:extLst>
                  <a:ext uri="{FF2B5EF4-FFF2-40B4-BE49-F238E27FC236}">
                    <a16:creationId xmlns:a16="http://schemas.microsoft.com/office/drawing/2014/main" id="{BD671CD1-3A28-4C5F-8230-E094329BA0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 l="4008" t="19929" r="64224" b="5198"/>
              <a:stretch/>
            </p:blipFill>
            <p:spPr>
              <a:xfrm>
                <a:off x="104619" y="1028238"/>
                <a:ext cx="2904892" cy="3851564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2B44D00A-00F4-499A-8DE6-E9C9941B8CF7}"/>
                  </a:ext>
                </a:extLst>
              </p:cNvPr>
              <p:cNvSpPr txBox="1"/>
              <p:nvPr/>
            </p:nvSpPr>
            <p:spPr>
              <a:xfrm>
                <a:off x="104618" y="1104488"/>
                <a:ext cx="2904892" cy="263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Godot 4.3</a:t>
                </a:r>
                <a:endParaRPr lang="hu-HU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játékmotor amiben dolgozunk</a:t>
                </a:r>
              </a:p>
              <a:p>
                <a:pPr algn="ctr"/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4.X-es fejlődése miatt</a:t>
                </a:r>
              </a:p>
              <a:p>
                <a:pPr marL="285750" indent="-285750">
                  <a:spcBef>
                    <a:spcPts val="1800"/>
                  </a:spcBef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Effektekre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Egyszerű elérhetősége miatt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Open-</a:t>
                </a:r>
                <a:r>
                  <a:rPr lang="hu-HU" sz="1800" b="1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source</a:t>
                </a:r>
                <a:endParaRPr lang="hu-HU" sz="1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1030" name="Picture 6" descr="File:Godot icon.svg">
              <a:extLst>
                <a:ext uri="{FF2B5EF4-FFF2-40B4-BE49-F238E27FC236}">
                  <a16:creationId xmlns:a16="http://schemas.microsoft.com/office/drawing/2014/main" id="{A3731B00-450B-48ED-AEF8-8F31046A8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420" y="3687741"/>
              <a:ext cx="1049288" cy="104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BC7310-5B58-0C45-F42D-0918FF9F0BF3}"/>
              </a:ext>
            </a:extLst>
          </p:cNvPr>
          <p:cNvGrpSpPr/>
          <p:nvPr/>
        </p:nvGrpSpPr>
        <p:grpSpPr>
          <a:xfrm>
            <a:off x="6262143" y="1025198"/>
            <a:ext cx="2771020" cy="3851564"/>
            <a:chOff x="6262143" y="1025198"/>
            <a:chExt cx="2771020" cy="3851564"/>
          </a:xfrm>
        </p:grpSpPr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49E3BEAD-AB7C-4083-A95F-9DBB8085BDC4}"/>
                </a:ext>
              </a:extLst>
            </p:cNvPr>
            <p:cNvGrpSpPr/>
            <p:nvPr/>
          </p:nvGrpSpPr>
          <p:grpSpPr>
            <a:xfrm>
              <a:off x="6262143" y="1025198"/>
              <a:ext cx="2771020" cy="3851564"/>
              <a:chOff x="6262143" y="1025198"/>
              <a:chExt cx="2771020" cy="3851564"/>
            </a:xfrm>
          </p:grpSpPr>
          <p:pic>
            <p:nvPicPr>
              <p:cNvPr id="14" name="Kép 13">
                <a:extLst>
                  <a:ext uri="{FF2B5EF4-FFF2-40B4-BE49-F238E27FC236}">
                    <a16:creationId xmlns:a16="http://schemas.microsoft.com/office/drawing/2014/main" id="{7662436B-FCFE-41EF-8B55-CD7998552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 l="70769" t="19929" r="-719" b="5198"/>
              <a:stretch/>
            </p:blipFill>
            <p:spPr>
              <a:xfrm>
                <a:off x="6262143" y="1025198"/>
                <a:ext cx="2738637" cy="3851564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B8D8F83C-5CFF-4BC4-B3FD-4F40DA300C9C}"/>
                  </a:ext>
                </a:extLst>
              </p:cNvPr>
              <p:cNvSpPr txBox="1"/>
              <p:nvPr/>
            </p:nvSpPr>
            <p:spPr>
              <a:xfrm>
                <a:off x="6294526" y="1101446"/>
                <a:ext cx="273863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err="1">
                    <a:solidFill>
                      <a:srgbClr val="CC66FF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Github</a:t>
                </a:r>
                <a:endParaRPr lang="hu-HU" sz="2400" b="1" dirty="0">
                  <a:solidFill>
                    <a:srgbClr val="CC66FF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Verzió követő szoftver  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hu-HU" sz="1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Itt tároljuk a projektünk</a:t>
                </a:r>
              </a:p>
              <a:p>
                <a:pPr marL="285750" lvl="2" indent="-285750">
                  <a:buClr>
                    <a:schemeClr val="bg1"/>
                  </a:buClr>
                  <a:buSzPct val="100000"/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Organizáljuk, egyesítjük a munkánk</a:t>
                </a:r>
              </a:p>
            </p:txBody>
          </p:sp>
        </p:grp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7250922-759F-7173-B6FF-45115CBE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1569" y="3591316"/>
              <a:ext cx="1084550" cy="1084550"/>
            </a:xfrm>
            <a:prstGeom prst="rect">
              <a:avLst/>
            </a:prstGeom>
          </p:spPr>
        </p:pic>
      </p:grpSp>
      <p:pic>
        <p:nvPicPr>
          <p:cNvPr id="9" name="Kép 8">
            <a:extLst>
              <a:ext uri="{FF2B5EF4-FFF2-40B4-BE49-F238E27FC236}">
                <a16:creationId xmlns:a16="http://schemas.microsoft.com/office/drawing/2014/main" id="{323C478C-F8DA-44B7-AE99-195FB25E9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-1" b="83481"/>
          <a:stretch/>
        </p:blipFill>
        <p:spPr>
          <a:xfrm>
            <a:off x="-1" y="-1"/>
            <a:ext cx="9144001" cy="849745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256" y="58749"/>
            <a:ext cx="8943907" cy="73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 stack</a:t>
            </a:r>
            <a:endParaRPr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F1E8A390-8B7A-4234-B2F5-5C044AAA6D39}"/>
              </a:ext>
            </a:extLst>
          </p:cNvPr>
          <p:cNvGrpSpPr/>
          <p:nvPr/>
        </p:nvGrpSpPr>
        <p:grpSpPr>
          <a:xfrm>
            <a:off x="4792877" y="1820890"/>
            <a:ext cx="2738637" cy="3508491"/>
            <a:chOff x="4792877" y="1820890"/>
            <a:chExt cx="2738637" cy="3508491"/>
          </a:xfrm>
        </p:grpSpPr>
        <p:grpSp>
          <p:nvGrpSpPr>
            <p:cNvPr id="20" name="Csoportba foglalás 19">
              <a:extLst>
                <a:ext uri="{FF2B5EF4-FFF2-40B4-BE49-F238E27FC236}">
                  <a16:creationId xmlns:a16="http://schemas.microsoft.com/office/drawing/2014/main" id="{FB26E2E4-C091-48AE-A1E2-C41F98338694}"/>
                </a:ext>
              </a:extLst>
            </p:cNvPr>
            <p:cNvGrpSpPr/>
            <p:nvPr/>
          </p:nvGrpSpPr>
          <p:grpSpPr>
            <a:xfrm>
              <a:off x="4792877" y="1820890"/>
              <a:ext cx="2738637" cy="3508491"/>
              <a:chOff x="4760492" y="1818514"/>
              <a:chExt cx="2738637" cy="3508491"/>
            </a:xfrm>
          </p:grpSpPr>
          <p:pic>
            <p:nvPicPr>
              <p:cNvPr id="21" name="Kép 20">
                <a:extLst>
                  <a:ext uri="{FF2B5EF4-FFF2-40B4-BE49-F238E27FC236}">
                    <a16:creationId xmlns:a16="http://schemas.microsoft.com/office/drawing/2014/main" id="{4C576814-5FC9-44CD-BADA-FDEA35B9D1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 l="54595" t="35338" r="15455" b="-3541"/>
              <a:stretch/>
            </p:blipFill>
            <p:spPr>
              <a:xfrm>
                <a:off x="4760492" y="1818514"/>
                <a:ext cx="2738637" cy="3508491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22" name="Szövegdoboz 21">
                <a:extLst>
                  <a:ext uri="{FF2B5EF4-FFF2-40B4-BE49-F238E27FC236}">
                    <a16:creationId xmlns:a16="http://schemas.microsoft.com/office/drawing/2014/main" id="{547E451E-DB71-4DA8-BA72-BF413A9C2ED2}"/>
                  </a:ext>
                </a:extLst>
              </p:cNvPr>
              <p:cNvSpPr txBox="1"/>
              <p:nvPr/>
            </p:nvSpPr>
            <p:spPr>
              <a:xfrm>
                <a:off x="4760492" y="1907727"/>
                <a:ext cx="2706255" cy="207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bg1">
                        <a:lumMod val="8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Gimp</a:t>
                </a:r>
                <a:endParaRPr lang="hu-HU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fő textúra előkészítő programunk</a:t>
                </a:r>
              </a:p>
              <a:p>
                <a:pPr marL="285750" indent="-285750">
                  <a:spcBef>
                    <a:spcPts val="1800"/>
                  </a:spcBef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Textúra színezés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Textúra transzformációkra</a:t>
                </a:r>
              </a:p>
            </p:txBody>
          </p:sp>
        </p:grpSp>
        <p:pic>
          <p:nvPicPr>
            <p:cNvPr id="1028" name="Picture 4" descr="File:The GIMP icon - gnome.svg">
              <a:extLst>
                <a:ext uri="{FF2B5EF4-FFF2-40B4-BE49-F238E27FC236}">
                  <a16:creationId xmlns:a16="http://schemas.microsoft.com/office/drawing/2014/main" id="{F99461AA-E2DF-478E-B477-B6E11CEBA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036" y="3809623"/>
              <a:ext cx="1333877" cy="133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2F5EE5A3-3ED9-4F79-AD04-05F0D8DBA6C0}"/>
              </a:ext>
            </a:extLst>
          </p:cNvPr>
          <p:cNvGrpSpPr/>
          <p:nvPr/>
        </p:nvGrpSpPr>
        <p:grpSpPr>
          <a:xfrm>
            <a:off x="1863408" y="1820890"/>
            <a:ext cx="2738637" cy="3508491"/>
            <a:chOff x="1863408" y="1820890"/>
            <a:chExt cx="2738637" cy="3508491"/>
          </a:xfrm>
        </p:grpSpPr>
        <p:grpSp>
          <p:nvGrpSpPr>
            <p:cNvPr id="17" name="Csoportba foglalás 16">
              <a:extLst>
                <a:ext uri="{FF2B5EF4-FFF2-40B4-BE49-F238E27FC236}">
                  <a16:creationId xmlns:a16="http://schemas.microsoft.com/office/drawing/2014/main" id="{D0A9119A-1946-4C54-8A48-9CFF13530134}"/>
                </a:ext>
              </a:extLst>
            </p:cNvPr>
            <p:cNvGrpSpPr/>
            <p:nvPr/>
          </p:nvGrpSpPr>
          <p:grpSpPr>
            <a:xfrm>
              <a:off x="1863408" y="1820890"/>
              <a:ext cx="2738637" cy="3508491"/>
              <a:chOff x="1831023" y="1818514"/>
              <a:chExt cx="2738637" cy="3508491"/>
            </a:xfrm>
          </p:grpSpPr>
          <p:pic>
            <p:nvPicPr>
              <p:cNvPr id="18" name="Kép 17">
                <a:extLst>
                  <a:ext uri="{FF2B5EF4-FFF2-40B4-BE49-F238E27FC236}">
                    <a16:creationId xmlns:a16="http://schemas.microsoft.com/office/drawing/2014/main" id="{B9231606-AF05-4D50-A5DB-949EEC9FB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 l="22558" t="35338" r="47492" b="-3541"/>
              <a:stretch/>
            </p:blipFill>
            <p:spPr>
              <a:xfrm>
                <a:off x="1831023" y="1818514"/>
                <a:ext cx="2738637" cy="3508491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9761CFFF-BEDC-4C93-92CF-198ACF1DAB1C}"/>
                  </a:ext>
                </a:extLst>
              </p:cNvPr>
              <p:cNvSpPr txBox="1"/>
              <p:nvPr/>
            </p:nvSpPr>
            <p:spPr>
              <a:xfrm>
                <a:off x="1831023" y="1907727"/>
                <a:ext cx="2706253" cy="207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accent4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Blender</a:t>
                </a:r>
                <a:endParaRPr lang="hu-HU" sz="2400" b="1" dirty="0">
                  <a:solidFill>
                    <a:schemeClr val="accent4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 választott 3D modellező csomagunk</a:t>
                </a:r>
              </a:p>
              <a:p>
                <a:pPr marL="285750" indent="-285750">
                  <a:spcBef>
                    <a:spcPts val="1800"/>
                  </a:spcBef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Animációra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Modellezésre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●"/>
                </a:pPr>
                <a:r>
                  <a:rPr lang="hu-HU" sz="18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Textúrázásra</a:t>
                </a:r>
                <a:endParaRPr lang="hu-HU" sz="20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1026" name="Picture 2" descr="File:Blender logo no text.svg - Wikipedia">
              <a:extLst>
                <a:ext uri="{FF2B5EF4-FFF2-40B4-BE49-F238E27FC236}">
                  <a16:creationId xmlns:a16="http://schemas.microsoft.com/office/drawing/2014/main" id="{AAB3F8BA-BA28-4FCA-811E-CB53ED7E1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704" y="3987595"/>
              <a:ext cx="1334510" cy="1091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Kép 23">
            <a:extLst>
              <a:ext uri="{FF2B5EF4-FFF2-40B4-BE49-F238E27FC236}">
                <a16:creationId xmlns:a16="http://schemas.microsoft.com/office/drawing/2014/main" id="{25ABEDED-FFE4-4714-9990-1152E3CD7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" r="-1" b="79889"/>
          <a:stretch/>
        </p:blipFill>
        <p:spPr>
          <a:xfrm>
            <a:off x="-1" y="-1"/>
            <a:ext cx="9144001" cy="1034473"/>
          </a:xfrm>
          <a:prstGeom prst="rect">
            <a:avLst/>
          </a:prstGeom>
          <a:effectLst>
            <a:innerShdw blurRad="114300">
              <a:prstClr val="black"/>
            </a:innerShdw>
            <a:softEdge rad="0"/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BAE0F7B-8EC8-4D0D-A6C1-263EC471A8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45" r="20820"/>
          <a:stretch/>
        </p:blipFill>
        <p:spPr>
          <a:xfrm>
            <a:off x="186356" y="1237674"/>
            <a:ext cx="3550583" cy="3583420"/>
          </a:xfrm>
          <a:prstGeom prst="roundRect">
            <a:avLst>
              <a:gd name="adj" fmla="val 1045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EF8DEC2-9934-4DD5-B8A3-EAC86E7E25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77" r="5195"/>
          <a:stretch/>
        </p:blipFill>
        <p:spPr>
          <a:xfrm>
            <a:off x="3870035" y="1237674"/>
            <a:ext cx="5116946" cy="3583420"/>
          </a:xfrm>
          <a:prstGeom prst="roundRect">
            <a:avLst>
              <a:gd name="adj" fmla="val 81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Cím 2">
            <a:extLst>
              <a:ext uri="{FF2B5EF4-FFF2-40B4-BE49-F238E27FC236}">
                <a16:creationId xmlns:a16="http://schemas.microsoft.com/office/drawing/2014/main" id="{AECDC81E-520A-4AE0-BE11-9A2C20B9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56" y="58324"/>
            <a:ext cx="2806226" cy="883786"/>
          </a:xfrm>
        </p:spPr>
        <p:txBody>
          <a:bodyPr>
            <a:normAutofit/>
          </a:bodyPr>
          <a:lstStyle/>
          <a:p>
            <a:r>
              <a:rPr lang="hu-HU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Képek</a:t>
            </a:r>
          </a:p>
        </p:txBody>
      </p:sp>
    </p:spTree>
    <p:extLst>
      <p:ext uri="{BB962C8B-B14F-4D97-AF65-F5344CB8AC3E}">
        <p14:creationId xmlns:p14="http://schemas.microsoft.com/office/powerpoint/2010/main" val="118491875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FE3C65A9-3992-41F8-97B9-A54D84193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9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30" y="334549"/>
            <a:ext cx="8862340" cy="4474401"/>
          </a:xfrm>
          <a:prstGeom prst="roundRect">
            <a:avLst>
              <a:gd name="adj" fmla="val 1483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2DAEB-679F-D33C-E819-D5102257A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2" y="2452372"/>
            <a:ext cx="3452793" cy="21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6416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352</Words>
  <Application>Microsoft Office PowerPoint</Application>
  <PresentationFormat>On-screen Show (16:9)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Helvetica</vt:lpstr>
      <vt:lpstr>Wingdings</vt:lpstr>
      <vt:lpstr>Simple Light</vt:lpstr>
      <vt:lpstr>PowerPoint Presentation</vt:lpstr>
      <vt:lpstr>A csapatról</vt:lpstr>
      <vt:lpstr>A csapatról</vt:lpstr>
      <vt:lpstr>PowerPoint Presentation</vt:lpstr>
      <vt:lpstr>A csapatról</vt:lpstr>
      <vt:lpstr>Roadmap</vt:lpstr>
      <vt:lpstr>Tech stack</vt:lpstr>
      <vt:lpstr>Képek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Miért jelentkeztünk?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CollecThings</dc:title>
  <dc:creator>Tóth Péter Sándor</dc:creator>
  <cp:lastModifiedBy>Peter Sandor Toth</cp:lastModifiedBy>
  <cp:revision>26</cp:revision>
  <dcterms:modified xsi:type="dcterms:W3CDTF">2024-11-08T20:53:16Z</dcterms:modified>
</cp:coreProperties>
</file>